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66" r:id="rId5"/>
    <p:sldId id="308" r:id="rId6"/>
    <p:sldId id="309" r:id="rId7"/>
    <p:sldId id="310" r:id="rId8"/>
    <p:sldId id="311" r:id="rId9"/>
    <p:sldId id="313" r:id="rId10"/>
    <p:sldId id="314" r:id="rId11"/>
    <p:sldId id="315" r:id="rId12"/>
    <p:sldId id="319" r:id="rId13"/>
    <p:sldId id="316" r:id="rId14"/>
    <p:sldId id="317" r:id="rId15"/>
    <p:sldId id="320" r:id="rId16"/>
    <p:sldId id="32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8F180F-4495-4310-8A5F-C30E06A5E280}" v="4" dt="2020-11-23T22:54:19.913"/>
    <p1510:client id="{1F981E17-7199-4D80-9115-9252A742CE7A}" v="46" dt="2020-11-23T19:56:31.276"/>
    <p1510:client id="{37677AB8-4852-4874-B8D6-6874EA68AE1C}" v="4" dt="2020-11-24T15:00:47.957"/>
    <p1510:client id="{3E9BE8D6-D4EA-4FE7-B7CB-9705C4677BE4}" v="40" dt="2020-11-23T16:51:46.900"/>
    <p1510:client id="{4B768B60-6189-4229-9DAB-7D2F82B7CB24}" v="678" dt="2020-11-23T19:07:27.842"/>
    <p1510:client id="{6308963C-025E-4B00-82CD-7B574A0354B8}" v="189" dt="2020-11-24T05:38:36.601"/>
    <p1510:client id="{8436C9DB-F728-4E53-94E7-53D39D8209CB}" v="1570" dt="2020-11-23T17:14:31.557"/>
    <p1510:client id="{A7FB4F83-83ED-433D-BFC8-A2B8DF628FFB}" v="774" dt="2020-11-24T04:25:39.815"/>
    <p1510:client id="{F3102791-F9EA-4CA5-BC20-062683D9CB19}" v="1" dt="2020-11-23T19:16:26.8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quet, Michael" userId="S::mic224_usask.ca#ext#@capstone640.onmicrosoft.com::ae6c2fd2-efc8-48bd-958c-21b55190c1ed" providerId="AD" clId="Web-{6308963C-025E-4B00-82CD-7B574A0354B8}"/>
    <pc:docChg chg="delSld modSld">
      <pc:chgData name="Coquet, Michael" userId="S::mic224_usask.ca#ext#@capstone640.onmicrosoft.com::ae6c2fd2-efc8-48bd-958c-21b55190c1ed" providerId="AD" clId="Web-{6308963C-025E-4B00-82CD-7B574A0354B8}" dt="2020-11-24T05:38:36.601" v="188" actId="1076"/>
      <pc:docMkLst>
        <pc:docMk/>
      </pc:docMkLst>
      <pc:sldChg chg="addSp delSp modSp modMedia addAnim delAnim">
        <pc:chgData name="Coquet, Michael" userId="S::mic224_usask.ca#ext#@capstone640.onmicrosoft.com::ae6c2fd2-efc8-48bd-958c-21b55190c1ed" providerId="AD" clId="Web-{6308963C-025E-4B00-82CD-7B574A0354B8}" dt="2020-11-24T05:38:08.814" v="186" actId="1076"/>
        <pc:sldMkLst>
          <pc:docMk/>
          <pc:sldMk cId="1815104888" sldId="313"/>
        </pc:sldMkLst>
        <pc:picChg chg="add del mod">
          <ac:chgData name="Coquet, Michael" userId="S::mic224_usask.ca#ext#@capstone640.onmicrosoft.com::ae6c2fd2-efc8-48bd-958c-21b55190c1ed" providerId="AD" clId="Web-{6308963C-025E-4B00-82CD-7B574A0354B8}" dt="2020-11-24T02:24:33.508" v="13"/>
          <ac:picMkLst>
            <pc:docMk/>
            <pc:sldMk cId="1815104888" sldId="313"/>
            <ac:picMk id="5" creationId="{A406934C-4A1B-4799-93EB-D01061CDDE99}"/>
          </ac:picMkLst>
        </pc:picChg>
        <pc:picChg chg="add mod">
          <ac:chgData name="Coquet, Michael" userId="S::mic224_usask.ca#ext#@capstone640.onmicrosoft.com::ae6c2fd2-efc8-48bd-958c-21b55190c1ed" providerId="AD" clId="Web-{6308963C-025E-4B00-82CD-7B574A0354B8}" dt="2020-11-24T05:38:08.814" v="186" actId="1076"/>
          <ac:picMkLst>
            <pc:docMk/>
            <pc:sldMk cId="1815104888" sldId="313"/>
            <ac:picMk id="5" creationId="{E9C2DF89-5E6D-4EAB-8D24-0B586C8709E9}"/>
          </ac:picMkLst>
        </pc:picChg>
      </pc:sldChg>
      <pc:sldChg chg="addSp delSp modSp modMedia addAnim delAnim">
        <pc:chgData name="Coquet, Michael" userId="S::mic224_usask.ca#ext#@capstone640.onmicrosoft.com::ae6c2fd2-efc8-48bd-958c-21b55190c1ed" providerId="AD" clId="Web-{6308963C-025E-4B00-82CD-7B574A0354B8}" dt="2020-11-24T05:38:36.601" v="188" actId="1076"/>
        <pc:sldMkLst>
          <pc:docMk/>
          <pc:sldMk cId="3401533978" sldId="314"/>
        </pc:sldMkLst>
        <pc:picChg chg="add mod">
          <ac:chgData name="Coquet, Michael" userId="S::mic224_usask.ca#ext#@capstone640.onmicrosoft.com::ae6c2fd2-efc8-48bd-958c-21b55190c1ed" providerId="AD" clId="Web-{6308963C-025E-4B00-82CD-7B574A0354B8}" dt="2020-11-24T05:38:36.601" v="188" actId="1076"/>
          <ac:picMkLst>
            <pc:docMk/>
            <pc:sldMk cId="3401533978" sldId="314"/>
            <ac:picMk id="4" creationId="{37365B6F-D4F0-4450-A450-3E1CE748A52D}"/>
          </ac:picMkLst>
        </pc:picChg>
        <pc:picChg chg="add del mod">
          <ac:chgData name="Coquet, Michael" userId="S::mic224_usask.ca#ext#@capstone640.onmicrosoft.com::ae6c2fd2-efc8-48bd-958c-21b55190c1ed" providerId="AD" clId="Web-{6308963C-025E-4B00-82CD-7B574A0354B8}" dt="2020-11-24T02:25:08.433" v="14"/>
          <ac:picMkLst>
            <pc:docMk/>
            <pc:sldMk cId="3401533978" sldId="314"/>
            <ac:picMk id="4" creationId="{7D8091FA-82BE-4DC6-8558-C40FCD1F6262}"/>
          </ac:picMkLst>
        </pc:picChg>
      </pc:sldChg>
      <pc:sldChg chg="addSp delSp modSp modMedia addAnim delAnim">
        <pc:chgData name="Coquet, Michael" userId="S::mic224_usask.ca#ext#@capstone640.onmicrosoft.com::ae6c2fd2-efc8-48bd-958c-21b55190c1ed" providerId="AD" clId="Web-{6308963C-025E-4B00-82CD-7B574A0354B8}" dt="2020-11-24T05:31:53.131" v="20" actId="20577"/>
        <pc:sldMkLst>
          <pc:docMk/>
          <pc:sldMk cId="3517159949" sldId="315"/>
        </pc:sldMkLst>
        <pc:spChg chg="mod">
          <ac:chgData name="Coquet, Michael" userId="S::mic224_usask.ca#ext#@capstone640.onmicrosoft.com::ae6c2fd2-efc8-48bd-958c-21b55190c1ed" providerId="AD" clId="Web-{6308963C-025E-4B00-82CD-7B574A0354B8}" dt="2020-11-24T05:31:53.131" v="20" actId="20577"/>
          <ac:spMkLst>
            <pc:docMk/>
            <pc:sldMk cId="3517159949" sldId="315"/>
            <ac:spMk id="3" creationId="{75E315F5-B2B3-452B-B1F2-F525CC86B750}"/>
          </ac:spMkLst>
        </pc:spChg>
        <pc:picChg chg="add del mod">
          <ac:chgData name="Coquet, Michael" userId="S::mic224_usask.ca#ext#@capstone640.onmicrosoft.com::ae6c2fd2-efc8-48bd-958c-21b55190c1ed" providerId="AD" clId="Web-{6308963C-025E-4B00-82CD-7B574A0354B8}" dt="2020-11-24T05:30:22.110" v="15"/>
          <ac:picMkLst>
            <pc:docMk/>
            <pc:sldMk cId="3517159949" sldId="315"/>
            <ac:picMk id="4" creationId="{B30F4CEE-0BD1-42DC-9741-AE74AB44E5C2}"/>
          </ac:picMkLst>
        </pc:picChg>
        <pc:picChg chg="add mod">
          <ac:chgData name="Coquet, Michael" userId="S::mic224_usask.ca#ext#@capstone640.onmicrosoft.com::ae6c2fd2-efc8-48bd-958c-21b55190c1ed" providerId="AD" clId="Web-{6308963C-025E-4B00-82CD-7B574A0354B8}" dt="2020-11-24T05:31:45.897" v="17" actId="1076"/>
          <ac:picMkLst>
            <pc:docMk/>
            <pc:sldMk cId="3517159949" sldId="315"/>
            <ac:picMk id="5" creationId="{3A715AB0-92DE-43C3-8F48-0B29A1C6CD75}"/>
          </ac:picMkLst>
        </pc:picChg>
      </pc:sldChg>
      <pc:sldChg chg="addSp delSp modSp modMedia addAnim delAnim">
        <pc:chgData name="Coquet, Michael" userId="S::mic224_usask.ca#ext#@capstone640.onmicrosoft.com::ae6c2fd2-efc8-48bd-958c-21b55190c1ed" providerId="AD" clId="Web-{6308963C-025E-4B00-82CD-7B574A0354B8}" dt="2020-11-24T05:35:09.190" v="143" actId="1076"/>
        <pc:sldMkLst>
          <pc:docMk/>
          <pc:sldMk cId="3326266057" sldId="316"/>
        </pc:sldMkLst>
        <pc:spChg chg="mod">
          <ac:chgData name="Coquet, Michael" userId="S::mic224_usask.ca#ext#@capstone640.onmicrosoft.com::ae6c2fd2-efc8-48bd-958c-21b55190c1ed" providerId="AD" clId="Web-{6308963C-025E-4B00-82CD-7B574A0354B8}" dt="2020-11-24T05:33:42.263" v="46" actId="20577"/>
          <ac:spMkLst>
            <pc:docMk/>
            <pc:sldMk cId="3326266057" sldId="316"/>
            <ac:spMk id="3" creationId="{140C69CB-BE8C-4C57-BEE6-97D397B47692}"/>
          </ac:spMkLst>
        </pc:spChg>
        <pc:spChg chg="add mod">
          <ac:chgData name="Coquet, Michael" userId="S::mic224_usask.ca#ext#@capstone640.onmicrosoft.com::ae6c2fd2-efc8-48bd-958c-21b55190c1ed" providerId="AD" clId="Web-{6308963C-025E-4B00-82CD-7B574A0354B8}" dt="2020-11-24T05:34:31.813" v="139" actId="20577"/>
          <ac:spMkLst>
            <pc:docMk/>
            <pc:sldMk cId="3326266057" sldId="316"/>
            <ac:spMk id="7" creationId="{5440BC2D-60AF-4707-9184-1672B1AD0DD6}"/>
          </ac:spMkLst>
        </pc:spChg>
        <pc:picChg chg="add del mod">
          <ac:chgData name="Coquet, Michael" userId="S::mic224_usask.ca#ext#@capstone640.onmicrosoft.com::ae6c2fd2-efc8-48bd-958c-21b55190c1ed" providerId="AD" clId="Web-{6308963C-025E-4B00-82CD-7B574A0354B8}" dt="2020-11-24T05:32:02.851" v="24"/>
          <ac:picMkLst>
            <pc:docMk/>
            <pc:sldMk cId="3326266057" sldId="316"/>
            <ac:picMk id="5" creationId="{F3FC5EF1-101B-4075-B864-8B15E45CA5F6}"/>
          </ac:picMkLst>
        </pc:picChg>
        <pc:picChg chg="add mod">
          <ac:chgData name="Coquet, Michael" userId="S::mic224_usask.ca#ext#@capstone640.onmicrosoft.com::ae6c2fd2-efc8-48bd-958c-21b55190c1ed" providerId="AD" clId="Web-{6308963C-025E-4B00-82CD-7B574A0354B8}" dt="2020-11-24T05:35:09.190" v="143" actId="1076"/>
          <ac:picMkLst>
            <pc:docMk/>
            <pc:sldMk cId="3326266057" sldId="316"/>
            <ac:picMk id="8" creationId="{F00E99B0-0914-4798-868A-D38B8C67B025}"/>
          </ac:picMkLst>
        </pc:picChg>
      </pc:sldChg>
      <pc:sldChg chg="addSp delSp modSp modMedia addAnim delAnim">
        <pc:chgData name="Coquet, Michael" userId="S::mic224_usask.ca#ext#@capstone640.onmicrosoft.com::ae6c2fd2-efc8-48bd-958c-21b55190c1ed" providerId="AD" clId="Web-{6308963C-025E-4B00-82CD-7B574A0354B8}" dt="2020-11-24T05:37:07.946" v="184" actId="1076"/>
        <pc:sldMkLst>
          <pc:docMk/>
          <pc:sldMk cId="2233272198" sldId="317"/>
        </pc:sldMkLst>
        <pc:spChg chg="mod">
          <ac:chgData name="Coquet, Michael" userId="S::mic224_usask.ca#ext#@capstone640.onmicrosoft.com::ae6c2fd2-efc8-48bd-958c-21b55190c1ed" providerId="AD" clId="Web-{6308963C-025E-4B00-82CD-7B574A0354B8}" dt="2020-11-24T05:35:39.942" v="155" actId="20577"/>
          <ac:spMkLst>
            <pc:docMk/>
            <pc:sldMk cId="2233272198" sldId="317"/>
            <ac:spMk id="3" creationId="{BE3027AA-D6F1-4F1A-9962-115805B5E897}"/>
          </ac:spMkLst>
        </pc:spChg>
        <pc:spChg chg="mod">
          <ac:chgData name="Coquet, Michael" userId="S::mic224_usask.ca#ext#@capstone640.onmicrosoft.com::ae6c2fd2-efc8-48bd-958c-21b55190c1ed" providerId="AD" clId="Web-{6308963C-025E-4B00-82CD-7B574A0354B8}" dt="2020-11-24T05:36:06.483" v="179" actId="20577"/>
          <ac:spMkLst>
            <pc:docMk/>
            <pc:sldMk cId="2233272198" sldId="317"/>
            <ac:spMk id="5" creationId="{A67CAC7C-1FE2-4A16-9925-71DB2C8A0FC1}"/>
          </ac:spMkLst>
        </pc:spChg>
        <pc:picChg chg="add del mod">
          <ac:chgData name="Coquet, Michael" userId="S::mic224_usask.ca#ext#@capstone640.onmicrosoft.com::ae6c2fd2-efc8-48bd-958c-21b55190c1ed" providerId="AD" clId="Web-{6308963C-025E-4B00-82CD-7B574A0354B8}" dt="2020-11-24T05:36:11.835" v="182"/>
          <ac:picMkLst>
            <pc:docMk/>
            <pc:sldMk cId="2233272198" sldId="317"/>
            <ac:picMk id="4" creationId="{2614F677-0BD9-4717-A8EB-8E549E892D5F}"/>
          </ac:picMkLst>
        </pc:picChg>
        <pc:picChg chg="add mod">
          <ac:chgData name="Coquet, Michael" userId="S::mic224_usask.ca#ext#@capstone640.onmicrosoft.com::ae6c2fd2-efc8-48bd-958c-21b55190c1ed" providerId="AD" clId="Web-{6308963C-025E-4B00-82CD-7B574A0354B8}" dt="2020-11-24T05:37:07.946" v="184" actId="1076"/>
          <ac:picMkLst>
            <pc:docMk/>
            <pc:sldMk cId="2233272198" sldId="317"/>
            <ac:picMk id="7" creationId="{EC55C18D-C6C8-4C75-984F-EE490AD6A08D}"/>
          </ac:picMkLst>
        </pc:picChg>
      </pc:sldChg>
      <pc:sldChg chg="addSp modSp del modMedia addAnim">
        <pc:chgData name="Coquet, Michael" userId="S::mic224_usask.ca#ext#@capstone640.onmicrosoft.com::ae6c2fd2-efc8-48bd-958c-21b55190c1ed" providerId="AD" clId="Web-{6308963C-025E-4B00-82CD-7B574A0354B8}" dt="2020-11-24T05:35:18.113" v="144"/>
        <pc:sldMkLst>
          <pc:docMk/>
          <pc:sldMk cId="3072550297" sldId="318"/>
        </pc:sldMkLst>
        <pc:picChg chg="add mod">
          <ac:chgData name="Coquet, Michael" userId="S::mic224_usask.ca#ext#@capstone640.onmicrosoft.com::ae6c2fd2-efc8-48bd-958c-21b55190c1ed" providerId="AD" clId="Web-{6308963C-025E-4B00-82CD-7B574A0354B8}" dt="2020-11-24T02:21:07.820" v="8" actId="1076"/>
          <ac:picMkLst>
            <pc:docMk/>
            <pc:sldMk cId="3072550297" sldId="318"/>
            <ac:picMk id="4" creationId="{0307E063-5321-4D4C-B269-A5983BC36CA6}"/>
          </ac:picMkLst>
        </pc:picChg>
      </pc:sldChg>
    </pc:docChg>
  </pc:docChgLst>
  <pc:docChgLst>
    <pc:chgData name="Coquet, Michael" userId="S::mic224_usask.ca#ext#@capstone640.onmicrosoft.com::ae6c2fd2-efc8-48bd-958c-21b55190c1ed" providerId="AD" clId="Web-{3E9BE8D6-D4EA-4FE7-B7CB-9705C4677BE4}"/>
    <pc:docChg chg="addSld modSld sldOrd">
      <pc:chgData name="Coquet, Michael" userId="S::mic224_usask.ca#ext#@capstone640.onmicrosoft.com::ae6c2fd2-efc8-48bd-958c-21b55190c1ed" providerId="AD" clId="Web-{3E9BE8D6-D4EA-4FE7-B7CB-9705C4677BE4}" dt="2020-11-23T16:51:46.900" v="39" actId="20577"/>
      <pc:docMkLst>
        <pc:docMk/>
      </pc:docMkLst>
      <pc:sldChg chg="addSp delSp">
        <pc:chgData name="Coquet, Michael" userId="S::mic224_usask.ca#ext#@capstone640.onmicrosoft.com::ae6c2fd2-efc8-48bd-958c-21b55190c1ed" providerId="AD" clId="Web-{3E9BE8D6-D4EA-4FE7-B7CB-9705C4677BE4}" dt="2020-11-23T16:51:25.072" v="1"/>
        <pc:sldMkLst>
          <pc:docMk/>
          <pc:sldMk cId="895915843" sldId="266"/>
        </pc:sldMkLst>
        <pc:spChg chg="add del">
          <ac:chgData name="Coquet, Michael" userId="S::mic224_usask.ca#ext#@capstone640.onmicrosoft.com::ae6c2fd2-efc8-48bd-958c-21b55190c1ed" providerId="AD" clId="Web-{3E9BE8D6-D4EA-4FE7-B7CB-9705C4677BE4}" dt="2020-11-23T16:51:25.072" v="1"/>
          <ac:spMkLst>
            <pc:docMk/>
            <pc:sldMk cId="895915843" sldId="266"/>
            <ac:spMk id="7" creationId="{9971EA6D-66BD-4094-B145-EB4CDEA85F83}"/>
          </ac:spMkLst>
        </pc:spChg>
        <pc:spChg chg="add del">
          <ac:chgData name="Coquet, Michael" userId="S::mic224_usask.ca#ext#@capstone640.onmicrosoft.com::ae6c2fd2-efc8-48bd-958c-21b55190c1ed" providerId="AD" clId="Web-{3E9BE8D6-D4EA-4FE7-B7CB-9705C4677BE4}" dt="2020-11-23T16:51:25.072" v="1"/>
          <ac:spMkLst>
            <pc:docMk/>
            <pc:sldMk cId="895915843" sldId="266"/>
            <ac:spMk id="8" creationId="{86193A97-5365-48F4-80ED-EC577CEF781C}"/>
          </ac:spMkLst>
        </pc:spChg>
        <pc:spChg chg="add del">
          <ac:chgData name="Coquet, Michael" userId="S::mic224_usask.ca#ext#@capstone640.onmicrosoft.com::ae6c2fd2-efc8-48bd-958c-21b55190c1ed" providerId="AD" clId="Web-{3E9BE8D6-D4EA-4FE7-B7CB-9705C4677BE4}" dt="2020-11-23T16:51:25.072" v="1"/>
          <ac:spMkLst>
            <pc:docMk/>
            <pc:sldMk cId="895915843" sldId="266"/>
            <ac:spMk id="10" creationId="{5939FF79-3E00-4500-8A09-7C4F7B72DB44}"/>
          </ac:spMkLst>
        </pc:spChg>
        <pc:picChg chg="add del">
          <ac:chgData name="Coquet, Michael" userId="S::mic224_usask.ca#ext#@capstone640.onmicrosoft.com::ae6c2fd2-efc8-48bd-958c-21b55190c1ed" providerId="AD" clId="Web-{3E9BE8D6-D4EA-4FE7-B7CB-9705C4677BE4}" dt="2020-11-23T16:51:25.072" v="1"/>
          <ac:picMkLst>
            <pc:docMk/>
            <pc:sldMk cId="895915843" sldId="266"/>
            <ac:picMk id="9" creationId="{78E368D6-D4F3-48DC-89DC-69C41DAE936F}"/>
          </ac:picMkLst>
        </pc:picChg>
      </pc:sldChg>
      <pc:sldChg chg="addSp delSp modSp new ord">
        <pc:chgData name="Coquet, Michael" userId="S::mic224_usask.ca#ext#@capstone640.onmicrosoft.com::ae6c2fd2-efc8-48bd-958c-21b55190c1ed" providerId="AD" clId="Web-{3E9BE8D6-D4EA-4FE7-B7CB-9705C4677BE4}" dt="2020-11-23T16:51:46.900" v="38" actId="20577"/>
        <pc:sldMkLst>
          <pc:docMk/>
          <pc:sldMk cId="961588994" sldId="312"/>
        </pc:sldMkLst>
        <pc:spChg chg="mod">
          <ac:chgData name="Coquet, Michael" userId="S::mic224_usask.ca#ext#@capstone640.onmicrosoft.com::ae6c2fd2-efc8-48bd-958c-21b55190c1ed" providerId="AD" clId="Web-{3E9BE8D6-D4EA-4FE7-B7CB-9705C4677BE4}" dt="2020-11-23T16:51:46.900" v="38" actId="20577"/>
          <ac:spMkLst>
            <pc:docMk/>
            <pc:sldMk cId="961588994" sldId="312"/>
            <ac:spMk id="2" creationId="{E349E5EA-F1BE-4F63-9615-501B0708AD30}"/>
          </ac:spMkLst>
        </pc:spChg>
        <pc:spChg chg="add del">
          <ac:chgData name="Coquet, Michael" userId="S::mic224_usask.ca#ext#@capstone640.onmicrosoft.com::ae6c2fd2-efc8-48bd-958c-21b55190c1ed" providerId="AD" clId="Web-{3E9BE8D6-D4EA-4FE7-B7CB-9705C4677BE4}" dt="2020-11-23T16:51:39.181" v="5"/>
          <ac:spMkLst>
            <pc:docMk/>
            <pc:sldMk cId="961588994" sldId="312"/>
            <ac:spMk id="4" creationId="{9971EA6D-66BD-4094-B145-EB4CDEA85F83}"/>
          </ac:spMkLst>
        </pc:spChg>
        <pc:spChg chg="add del">
          <ac:chgData name="Coquet, Michael" userId="S::mic224_usask.ca#ext#@capstone640.onmicrosoft.com::ae6c2fd2-efc8-48bd-958c-21b55190c1ed" providerId="AD" clId="Web-{3E9BE8D6-D4EA-4FE7-B7CB-9705C4677BE4}" dt="2020-11-23T16:51:39.181" v="5"/>
          <ac:spMkLst>
            <pc:docMk/>
            <pc:sldMk cId="961588994" sldId="312"/>
            <ac:spMk id="5" creationId="{86193A97-5365-48F4-80ED-EC577CEF781C}"/>
          </ac:spMkLst>
        </pc:spChg>
        <pc:spChg chg="add del">
          <ac:chgData name="Coquet, Michael" userId="S::mic224_usask.ca#ext#@capstone640.onmicrosoft.com::ae6c2fd2-efc8-48bd-958c-21b55190c1ed" providerId="AD" clId="Web-{3E9BE8D6-D4EA-4FE7-B7CB-9705C4677BE4}" dt="2020-11-23T16:51:39.181" v="5"/>
          <ac:spMkLst>
            <pc:docMk/>
            <pc:sldMk cId="961588994" sldId="312"/>
            <ac:spMk id="7" creationId="{5939FF79-3E00-4500-8A09-7C4F7B72DB44}"/>
          </ac:spMkLst>
        </pc:spChg>
        <pc:picChg chg="add del">
          <ac:chgData name="Coquet, Michael" userId="S::mic224_usask.ca#ext#@capstone640.onmicrosoft.com::ae6c2fd2-efc8-48bd-958c-21b55190c1ed" providerId="AD" clId="Web-{3E9BE8D6-D4EA-4FE7-B7CB-9705C4677BE4}" dt="2020-11-23T16:51:39.181" v="5"/>
          <ac:picMkLst>
            <pc:docMk/>
            <pc:sldMk cId="961588994" sldId="312"/>
            <ac:picMk id="6" creationId="{78E368D6-D4F3-48DC-89DC-69C41DAE936F}"/>
          </ac:picMkLst>
        </pc:picChg>
      </pc:sldChg>
    </pc:docChg>
  </pc:docChgLst>
  <pc:docChgLst>
    <pc:chgData name="Coquet, Michael" userId="S::mic224_usask.ca#ext#@capstone640.onmicrosoft.com::ae6c2fd2-efc8-48bd-958c-21b55190c1ed" providerId="AD" clId="Web-{8436C9DB-F728-4E53-94E7-53D39D8209CB}"/>
    <pc:docChg chg="addSld delSld modSld sldOrd">
      <pc:chgData name="Coquet, Michael" userId="S::mic224_usask.ca#ext#@capstone640.onmicrosoft.com::ae6c2fd2-efc8-48bd-958c-21b55190c1ed" providerId="AD" clId="Web-{8436C9DB-F728-4E53-94E7-53D39D8209CB}" dt="2020-11-23T17:14:31.557" v="1502"/>
      <pc:docMkLst>
        <pc:docMk/>
      </pc:docMkLst>
      <pc:sldChg chg="addSp delSp modSp del">
        <pc:chgData name="Coquet, Michael" userId="S::mic224_usask.ca#ext#@capstone640.onmicrosoft.com::ae6c2fd2-efc8-48bd-958c-21b55190c1ed" providerId="AD" clId="Web-{8436C9DB-F728-4E53-94E7-53D39D8209CB}" dt="2020-11-23T16:57:25.725" v="248"/>
        <pc:sldMkLst>
          <pc:docMk/>
          <pc:sldMk cId="961588994" sldId="312"/>
        </pc:sldMkLst>
        <pc:spChg chg="mod">
          <ac:chgData name="Coquet, Michael" userId="S::mic224_usask.ca#ext#@capstone640.onmicrosoft.com::ae6c2fd2-efc8-48bd-958c-21b55190c1ed" providerId="AD" clId="Web-{8436C9DB-F728-4E53-94E7-53D39D8209CB}" dt="2020-11-23T16:53:59.599" v="0" actId="20577"/>
          <ac:spMkLst>
            <pc:docMk/>
            <pc:sldMk cId="961588994" sldId="312"/>
            <ac:spMk id="2" creationId="{E349E5EA-F1BE-4F63-9615-501B0708AD30}"/>
          </ac:spMkLst>
        </pc:spChg>
        <pc:spChg chg="del mod">
          <ac:chgData name="Coquet, Michael" userId="S::mic224_usask.ca#ext#@capstone640.onmicrosoft.com::ae6c2fd2-efc8-48bd-958c-21b55190c1ed" providerId="AD" clId="Web-{8436C9DB-F728-4E53-94E7-53D39D8209CB}" dt="2020-11-23T16:56:41.521" v="229"/>
          <ac:spMkLst>
            <pc:docMk/>
            <pc:sldMk cId="961588994" sldId="312"/>
            <ac:spMk id="3" creationId="{D140C48A-DB41-4857-8C36-640B23D7214A}"/>
          </ac:spMkLst>
        </pc:spChg>
        <pc:spChg chg="add mod">
          <ac:chgData name="Coquet, Michael" userId="S::mic224_usask.ca#ext#@capstone640.onmicrosoft.com::ae6c2fd2-efc8-48bd-958c-21b55190c1ed" providerId="AD" clId="Web-{8436C9DB-F728-4E53-94E7-53D39D8209CB}" dt="2020-11-23T16:57:14.428" v="238"/>
          <ac:spMkLst>
            <pc:docMk/>
            <pc:sldMk cId="961588994" sldId="312"/>
            <ac:spMk id="5" creationId="{44610E11-821D-465A-B388-1BE053E3B8DC}"/>
          </ac:spMkLst>
        </pc:spChg>
        <pc:picChg chg="add del mod">
          <ac:chgData name="Coquet, Michael" userId="S::mic224_usask.ca#ext#@capstone640.onmicrosoft.com::ae6c2fd2-efc8-48bd-958c-21b55190c1ed" providerId="AD" clId="Web-{8436C9DB-F728-4E53-94E7-53D39D8209CB}" dt="2020-11-23T16:57:07.225" v="233"/>
          <ac:picMkLst>
            <pc:docMk/>
            <pc:sldMk cId="961588994" sldId="312"/>
            <ac:picMk id="4" creationId="{FA15F07E-8B64-4226-9568-13CEB0FCDA9A}"/>
          </ac:picMkLst>
        </pc:picChg>
      </pc:sldChg>
      <pc:sldChg chg="new del">
        <pc:chgData name="Coquet, Michael" userId="S::mic224_usask.ca#ext#@capstone640.onmicrosoft.com::ae6c2fd2-efc8-48bd-958c-21b55190c1ed" providerId="AD" clId="Web-{8436C9DB-F728-4E53-94E7-53D39D8209CB}" dt="2020-11-23T16:55:20.662" v="174"/>
        <pc:sldMkLst>
          <pc:docMk/>
          <pc:sldMk cId="385510721" sldId="313"/>
        </pc:sldMkLst>
      </pc:sldChg>
      <pc:sldChg chg="addSp modSp new ord">
        <pc:chgData name="Coquet, Michael" userId="S::mic224_usask.ca#ext#@capstone640.onmicrosoft.com::ae6c2fd2-efc8-48bd-958c-21b55190c1ed" providerId="AD" clId="Web-{8436C9DB-F728-4E53-94E7-53D39D8209CB}" dt="2020-11-23T17:14:10.338" v="1497"/>
        <pc:sldMkLst>
          <pc:docMk/>
          <pc:sldMk cId="1815104888" sldId="313"/>
        </pc:sldMkLst>
        <pc:spChg chg="mod">
          <ac:chgData name="Coquet, Michael" userId="S::mic224_usask.ca#ext#@capstone640.onmicrosoft.com::ae6c2fd2-efc8-48bd-958c-21b55190c1ed" providerId="AD" clId="Web-{8436C9DB-F728-4E53-94E7-53D39D8209CB}" dt="2020-11-23T16:55:36.693" v="186" actId="20577"/>
          <ac:spMkLst>
            <pc:docMk/>
            <pc:sldMk cId="1815104888" sldId="313"/>
            <ac:spMk id="2" creationId="{30F1E091-FDBF-4F0C-ADE4-6830D0E75364}"/>
          </ac:spMkLst>
        </pc:spChg>
        <pc:spChg chg="add mod">
          <ac:chgData name="Coquet, Michael" userId="S::mic224_usask.ca#ext#@capstone640.onmicrosoft.com::ae6c2fd2-efc8-48bd-958c-21b55190c1ed" providerId="AD" clId="Web-{8436C9DB-F728-4E53-94E7-53D39D8209CB}" dt="2020-11-23T17:14:10.338" v="1497"/>
          <ac:spMkLst>
            <pc:docMk/>
            <pc:sldMk cId="1815104888" sldId="313"/>
            <ac:spMk id="4" creationId="{C57DC1D1-4D49-4EE3-B459-11BCA9DAFE3C}"/>
          </ac:spMkLst>
        </pc:spChg>
      </pc:sldChg>
      <pc:sldChg chg="new del">
        <pc:chgData name="Coquet, Michael" userId="S::mic224_usask.ca#ext#@capstone640.onmicrosoft.com::ae6c2fd2-efc8-48bd-958c-21b55190c1ed" providerId="AD" clId="Web-{8436C9DB-F728-4E53-94E7-53D39D8209CB}" dt="2020-11-23T16:56:12.568" v="195"/>
        <pc:sldMkLst>
          <pc:docMk/>
          <pc:sldMk cId="3009334743" sldId="314"/>
        </pc:sldMkLst>
      </pc:sldChg>
      <pc:sldChg chg="addSp delSp modSp new ord">
        <pc:chgData name="Coquet, Michael" userId="S::mic224_usask.ca#ext#@capstone640.onmicrosoft.com::ae6c2fd2-efc8-48bd-958c-21b55190c1ed" providerId="AD" clId="Web-{8436C9DB-F728-4E53-94E7-53D39D8209CB}" dt="2020-11-23T17:14:15.776" v="1498"/>
        <pc:sldMkLst>
          <pc:docMk/>
          <pc:sldMk cId="3401533978" sldId="314"/>
        </pc:sldMkLst>
        <pc:spChg chg="mod">
          <ac:chgData name="Coquet, Michael" userId="S::mic224_usask.ca#ext#@capstone640.onmicrosoft.com::ae6c2fd2-efc8-48bd-958c-21b55190c1ed" providerId="AD" clId="Web-{8436C9DB-F728-4E53-94E7-53D39D8209CB}" dt="2020-11-23T16:56:29.881" v="225" actId="20577"/>
          <ac:spMkLst>
            <pc:docMk/>
            <pc:sldMk cId="3401533978" sldId="314"/>
            <ac:spMk id="2" creationId="{71396B9D-82E0-4F71-A791-BC1FA5F3CFED}"/>
          </ac:spMkLst>
        </pc:spChg>
        <pc:spChg chg="mod">
          <ac:chgData name="Coquet, Michael" userId="S::mic224_usask.ca#ext#@capstone640.onmicrosoft.com::ae6c2fd2-efc8-48bd-958c-21b55190c1ed" providerId="AD" clId="Web-{8436C9DB-F728-4E53-94E7-53D39D8209CB}" dt="2020-11-23T16:59:25.803" v="407" actId="1076"/>
          <ac:spMkLst>
            <pc:docMk/>
            <pc:sldMk cId="3401533978" sldId="314"/>
            <ac:spMk id="3" creationId="{0E453DB4-C4A7-4B64-9B3A-639CB767030F}"/>
          </ac:spMkLst>
        </pc:spChg>
        <pc:spChg chg="add del mod">
          <ac:chgData name="Coquet, Michael" userId="S::mic224_usask.ca#ext#@capstone640.onmicrosoft.com::ae6c2fd2-efc8-48bd-958c-21b55190c1ed" providerId="AD" clId="Web-{8436C9DB-F728-4E53-94E7-53D39D8209CB}" dt="2020-11-23T16:57:18.865" v="242"/>
          <ac:spMkLst>
            <pc:docMk/>
            <pc:sldMk cId="3401533978" sldId="314"/>
            <ac:spMk id="4" creationId="{8B32F59E-B2E4-4A01-81A9-CE5E531D83B2}"/>
          </ac:spMkLst>
        </pc:spChg>
        <pc:spChg chg="add del mod">
          <ac:chgData name="Coquet, Michael" userId="S::mic224_usask.ca#ext#@capstone640.onmicrosoft.com::ae6c2fd2-efc8-48bd-958c-21b55190c1ed" providerId="AD" clId="Web-{8436C9DB-F728-4E53-94E7-53D39D8209CB}" dt="2020-11-23T16:58:13.444" v="349"/>
          <ac:spMkLst>
            <pc:docMk/>
            <pc:sldMk cId="3401533978" sldId="314"/>
            <ac:spMk id="5" creationId="{4A485C6F-8AEA-44D4-A302-DDF88C89AA70}"/>
          </ac:spMkLst>
        </pc:spChg>
        <pc:spChg chg="add mod">
          <ac:chgData name="Coquet, Michael" userId="S::mic224_usask.ca#ext#@capstone640.onmicrosoft.com::ae6c2fd2-efc8-48bd-958c-21b55190c1ed" providerId="AD" clId="Web-{8436C9DB-F728-4E53-94E7-53D39D8209CB}" dt="2020-11-23T16:59:25.803" v="408" actId="1076"/>
          <ac:spMkLst>
            <pc:docMk/>
            <pc:sldMk cId="3401533978" sldId="314"/>
            <ac:spMk id="7" creationId="{63492FAA-CACB-4010-85BF-B80839C27DA4}"/>
          </ac:spMkLst>
        </pc:spChg>
        <pc:spChg chg="add mod">
          <ac:chgData name="Coquet, Michael" userId="S::mic224_usask.ca#ext#@capstone640.onmicrosoft.com::ae6c2fd2-efc8-48bd-958c-21b55190c1ed" providerId="AD" clId="Web-{8436C9DB-F728-4E53-94E7-53D39D8209CB}" dt="2020-11-23T17:14:15.776" v="1498"/>
          <ac:spMkLst>
            <pc:docMk/>
            <pc:sldMk cId="3401533978" sldId="314"/>
            <ac:spMk id="8" creationId="{A0F9D865-059A-417A-AB70-8F6B68E60B66}"/>
          </ac:spMkLst>
        </pc:spChg>
      </pc:sldChg>
      <pc:sldChg chg="addSp delSp modSp new">
        <pc:chgData name="Coquet, Michael" userId="S::mic224_usask.ca#ext#@capstone640.onmicrosoft.com::ae6c2fd2-efc8-48bd-958c-21b55190c1ed" providerId="AD" clId="Web-{8436C9DB-F728-4E53-94E7-53D39D8209CB}" dt="2020-11-23T17:14:20.323" v="1499"/>
        <pc:sldMkLst>
          <pc:docMk/>
          <pc:sldMk cId="3517159949" sldId="315"/>
        </pc:sldMkLst>
        <pc:spChg chg="mod">
          <ac:chgData name="Coquet, Michael" userId="S::mic224_usask.ca#ext#@capstone640.onmicrosoft.com::ae6c2fd2-efc8-48bd-958c-21b55190c1ed" providerId="AD" clId="Web-{8436C9DB-F728-4E53-94E7-53D39D8209CB}" dt="2020-11-23T17:02:53.679" v="540" actId="1076"/>
          <ac:spMkLst>
            <pc:docMk/>
            <pc:sldMk cId="3517159949" sldId="315"/>
            <ac:spMk id="2" creationId="{72D6C598-D15C-4E9B-967E-2F866307C710}"/>
          </ac:spMkLst>
        </pc:spChg>
        <pc:spChg chg="add del mod">
          <ac:chgData name="Coquet, Michael" userId="S::mic224_usask.ca#ext#@capstone640.onmicrosoft.com::ae6c2fd2-efc8-48bd-958c-21b55190c1ed" providerId="AD" clId="Web-{8436C9DB-F728-4E53-94E7-53D39D8209CB}" dt="2020-11-23T17:13:45.276" v="1495" actId="1076"/>
          <ac:spMkLst>
            <pc:docMk/>
            <pc:sldMk cId="3517159949" sldId="315"/>
            <ac:spMk id="3" creationId="{75E315F5-B2B3-452B-B1F2-F525CC86B750}"/>
          </ac:spMkLst>
        </pc:spChg>
        <pc:spChg chg="add mod">
          <ac:chgData name="Coquet, Michael" userId="S::mic224_usask.ca#ext#@capstone640.onmicrosoft.com::ae6c2fd2-efc8-48bd-958c-21b55190c1ed" providerId="AD" clId="Web-{8436C9DB-F728-4E53-94E7-53D39D8209CB}" dt="2020-11-23T17:13:45.276" v="1496" actId="1076"/>
          <ac:spMkLst>
            <pc:docMk/>
            <pc:sldMk cId="3517159949" sldId="315"/>
            <ac:spMk id="7" creationId="{175D27AA-9E55-42B8-AC0A-24CC05D62072}"/>
          </ac:spMkLst>
        </pc:spChg>
        <pc:spChg chg="add mod">
          <ac:chgData name="Coquet, Michael" userId="S::mic224_usask.ca#ext#@capstone640.onmicrosoft.com::ae6c2fd2-efc8-48bd-958c-21b55190c1ed" providerId="AD" clId="Web-{8436C9DB-F728-4E53-94E7-53D39D8209CB}" dt="2020-11-23T17:14:20.323" v="1499"/>
          <ac:spMkLst>
            <pc:docMk/>
            <pc:sldMk cId="3517159949" sldId="315"/>
            <ac:spMk id="8" creationId="{C96B4077-880A-4482-9EE5-4A402CC901F4}"/>
          </ac:spMkLst>
        </pc:spChg>
        <pc:graphicFrameChg chg="add del mod modGraphic">
          <ac:chgData name="Coquet, Michael" userId="S::mic224_usask.ca#ext#@capstone640.onmicrosoft.com::ae6c2fd2-efc8-48bd-958c-21b55190c1ed" providerId="AD" clId="Web-{8436C9DB-F728-4E53-94E7-53D39D8209CB}" dt="2020-11-23T17:03:16.914" v="546"/>
          <ac:graphicFrameMkLst>
            <pc:docMk/>
            <pc:sldMk cId="3517159949" sldId="315"/>
            <ac:graphicFrameMk id="5" creationId="{3D52EBC6-CB73-43B3-A178-246B079F22AE}"/>
          </ac:graphicFrameMkLst>
        </pc:graphicFrameChg>
      </pc:sldChg>
      <pc:sldChg chg="addSp modSp new">
        <pc:chgData name="Coquet, Michael" userId="S::mic224_usask.ca#ext#@capstone640.onmicrosoft.com::ae6c2fd2-efc8-48bd-958c-21b55190c1ed" providerId="AD" clId="Web-{8436C9DB-F728-4E53-94E7-53D39D8209CB}" dt="2020-11-23T17:14:23.807" v="1500"/>
        <pc:sldMkLst>
          <pc:docMk/>
          <pc:sldMk cId="3326266057" sldId="316"/>
        </pc:sldMkLst>
        <pc:spChg chg="mod">
          <ac:chgData name="Coquet, Michael" userId="S::mic224_usask.ca#ext#@capstone640.onmicrosoft.com::ae6c2fd2-efc8-48bd-958c-21b55190c1ed" providerId="AD" clId="Web-{8436C9DB-F728-4E53-94E7-53D39D8209CB}" dt="2020-11-23T17:00:30.147" v="455" actId="20577"/>
          <ac:spMkLst>
            <pc:docMk/>
            <pc:sldMk cId="3326266057" sldId="316"/>
            <ac:spMk id="2" creationId="{621676C7-7B4A-42E9-BCDA-74F68886CB59}"/>
          </ac:spMkLst>
        </pc:spChg>
        <pc:spChg chg="mod">
          <ac:chgData name="Coquet, Michael" userId="S::mic224_usask.ca#ext#@capstone640.onmicrosoft.com::ae6c2fd2-efc8-48bd-958c-21b55190c1ed" providerId="AD" clId="Web-{8436C9DB-F728-4E53-94E7-53D39D8209CB}" dt="2020-11-23T17:08:07.602" v="1072" actId="1076"/>
          <ac:spMkLst>
            <pc:docMk/>
            <pc:sldMk cId="3326266057" sldId="316"/>
            <ac:spMk id="3" creationId="{140C69CB-BE8C-4C57-BEE6-97D397B47692}"/>
          </ac:spMkLst>
        </pc:spChg>
        <pc:spChg chg="add mod">
          <ac:chgData name="Coquet, Michael" userId="S::mic224_usask.ca#ext#@capstone640.onmicrosoft.com::ae6c2fd2-efc8-48bd-958c-21b55190c1ed" providerId="AD" clId="Web-{8436C9DB-F728-4E53-94E7-53D39D8209CB}" dt="2020-11-23T17:14:23.807" v="1500"/>
          <ac:spMkLst>
            <pc:docMk/>
            <pc:sldMk cId="3326266057" sldId="316"/>
            <ac:spMk id="4" creationId="{794A968A-18A8-4579-B45F-F5F65EA27B3C}"/>
          </ac:spMkLst>
        </pc:spChg>
      </pc:sldChg>
      <pc:sldChg chg="addSp modSp new">
        <pc:chgData name="Coquet, Michael" userId="S::mic224_usask.ca#ext#@capstone640.onmicrosoft.com::ae6c2fd2-efc8-48bd-958c-21b55190c1ed" providerId="AD" clId="Web-{8436C9DB-F728-4E53-94E7-53D39D8209CB}" dt="2020-11-23T17:14:27.323" v="1501"/>
        <pc:sldMkLst>
          <pc:docMk/>
          <pc:sldMk cId="2233272198" sldId="317"/>
        </pc:sldMkLst>
        <pc:spChg chg="mod">
          <ac:chgData name="Coquet, Michael" userId="S::mic224_usask.ca#ext#@capstone640.onmicrosoft.com::ae6c2fd2-efc8-48bd-958c-21b55190c1ed" providerId="AD" clId="Web-{8436C9DB-F728-4E53-94E7-53D39D8209CB}" dt="2020-11-23T17:01:06.226" v="507" actId="14100"/>
          <ac:spMkLst>
            <pc:docMk/>
            <pc:sldMk cId="2233272198" sldId="317"/>
            <ac:spMk id="2" creationId="{1BD0AF0D-C58C-4FC8-AA81-C792EA0CC2ED}"/>
          </ac:spMkLst>
        </pc:spChg>
        <pc:spChg chg="mod">
          <ac:chgData name="Coquet, Michael" userId="S::mic224_usask.ca#ext#@capstone640.onmicrosoft.com::ae6c2fd2-efc8-48bd-958c-21b55190c1ed" providerId="AD" clId="Web-{8436C9DB-F728-4E53-94E7-53D39D8209CB}" dt="2020-11-23T17:09:52.087" v="1248" actId="1076"/>
          <ac:spMkLst>
            <pc:docMk/>
            <pc:sldMk cId="2233272198" sldId="317"/>
            <ac:spMk id="3" creationId="{BE3027AA-D6F1-4F1A-9962-115805B5E897}"/>
          </ac:spMkLst>
        </pc:spChg>
        <pc:spChg chg="add mod">
          <ac:chgData name="Coquet, Michael" userId="S::mic224_usask.ca#ext#@capstone640.onmicrosoft.com::ae6c2fd2-efc8-48bd-958c-21b55190c1ed" providerId="AD" clId="Web-{8436C9DB-F728-4E53-94E7-53D39D8209CB}" dt="2020-11-23T17:09:52.103" v="1249" actId="1076"/>
          <ac:spMkLst>
            <pc:docMk/>
            <pc:sldMk cId="2233272198" sldId="317"/>
            <ac:spMk id="5" creationId="{A67CAC7C-1FE2-4A16-9925-71DB2C8A0FC1}"/>
          </ac:spMkLst>
        </pc:spChg>
        <pc:spChg chg="add mod">
          <ac:chgData name="Coquet, Michael" userId="S::mic224_usask.ca#ext#@capstone640.onmicrosoft.com::ae6c2fd2-efc8-48bd-958c-21b55190c1ed" providerId="AD" clId="Web-{8436C9DB-F728-4E53-94E7-53D39D8209CB}" dt="2020-11-23T17:14:27.323" v="1501"/>
          <ac:spMkLst>
            <pc:docMk/>
            <pc:sldMk cId="2233272198" sldId="317"/>
            <ac:spMk id="6" creationId="{1C38AC8B-DD56-4DEC-AE4A-C4A22197CE73}"/>
          </ac:spMkLst>
        </pc:spChg>
      </pc:sldChg>
      <pc:sldChg chg="addSp modSp new">
        <pc:chgData name="Coquet, Michael" userId="S::mic224_usask.ca#ext#@capstone640.onmicrosoft.com::ae6c2fd2-efc8-48bd-958c-21b55190c1ed" providerId="AD" clId="Web-{8436C9DB-F728-4E53-94E7-53D39D8209CB}" dt="2020-11-23T17:14:31.557" v="1502"/>
        <pc:sldMkLst>
          <pc:docMk/>
          <pc:sldMk cId="3072550297" sldId="318"/>
        </pc:sldMkLst>
        <pc:spChg chg="mod">
          <ac:chgData name="Coquet, Michael" userId="S::mic224_usask.ca#ext#@capstone640.onmicrosoft.com::ae6c2fd2-efc8-48bd-958c-21b55190c1ed" providerId="AD" clId="Web-{8436C9DB-F728-4E53-94E7-53D39D8209CB}" dt="2020-11-23T17:01:28.241" v="529" actId="20577"/>
          <ac:spMkLst>
            <pc:docMk/>
            <pc:sldMk cId="3072550297" sldId="318"/>
            <ac:spMk id="2" creationId="{6F21AFB1-EAC2-4D81-8FC6-38023284F292}"/>
          </ac:spMkLst>
        </pc:spChg>
        <pc:spChg chg="mod">
          <ac:chgData name="Coquet, Michael" userId="S::mic224_usask.ca#ext#@capstone640.onmicrosoft.com::ae6c2fd2-efc8-48bd-958c-21b55190c1ed" providerId="AD" clId="Web-{8436C9DB-F728-4E53-94E7-53D39D8209CB}" dt="2020-11-23T17:13:08.494" v="1489" actId="20577"/>
          <ac:spMkLst>
            <pc:docMk/>
            <pc:sldMk cId="3072550297" sldId="318"/>
            <ac:spMk id="3" creationId="{C7780A47-CBE5-40B6-AD7C-7CA9B05272A7}"/>
          </ac:spMkLst>
        </pc:spChg>
        <pc:spChg chg="add mod">
          <ac:chgData name="Coquet, Michael" userId="S::mic224_usask.ca#ext#@capstone640.onmicrosoft.com::ae6c2fd2-efc8-48bd-958c-21b55190c1ed" providerId="AD" clId="Web-{8436C9DB-F728-4E53-94E7-53D39D8209CB}" dt="2020-11-23T17:13:13.276" v="1492" actId="20577"/>
          <ac:spMkLst>
            <pc:docMk/>
            <pc:sldMk cId="3072550297" sldId="318"/>
            <ac:spMk id="5" creationId="{FBC506C7-746C-4E03-872C-52EBBAA57141}"/>
          </ac:spMkLst>
        </pc:spChg>
        <pc:spChg chg="add mod">
          <ac:chgData name="Coquet, Michael" userId="S::mic224_usask.ca#ext#@capstone640.onmicrosoft.com::ae6c2fd2-efc8-48bd-958c-21b55190c1ed" providerId="AD" clId="Web-{8436C9DB-F728-4E53-94E7-53D39D8209CB}" dt="2020-11-23T17:14:31.557" v="1502"/>
          <ac:spMkLst>
            <pc:docMk/>
            <pc:sldMk cId="3072550297" sldId="318"/>
            <ac:spMk id="6" creationId="{A0F1A2BD-4C88-43C6-BA44-D246CE0727C2}"/>
          </ac:spMkLst>
        </pc:spChg>
      </pc:sldChg>
    </pc:docChg>
  </pc:docChgLst>
  <pc:docChgLst>
    <pc:chgData name="Coquet, Michael" userId="S::mic224_usask.ca#ext#@capstone640.onmicrosoft.com::ae6c2fd2-efc8-48bd-958c-21b55190c1ed" providerId="AD" clId="Web-{F3102791-F9EA-4CA5-BC20-062683D9CB19}"/>
    <pc:docChg chg="modSld">
      <pc:chgData name="Coquet, Michael" userId="S::mic224_usask.ca#ext#@capstone640.onmicrosoft.com::ae6c2fd2-efc8-48bd-958c-21b55190c1ed" providerId="AD" clId="Web-{F3102791-F9EA-4CA5-BC20-062683D9CB19}" dt="2020-11-23T19:16:22.683" v="1"/>
      <pc:docMkLst>
        <pc:docMk/>
      </pc:docMkLst>
      <pc:sldChg chg="modNotes">
        <pc:chgData name="Coquet, Michael" userId="S::mic224_usask.ca#ext#@capstone640.onmicrosoft.com::ae6c2fd2-efc8-48bd-958c-21b55190c1ed" providerId="AD" clId="Web-{F3102791-F9EA-4CA5-BC20-062683D9CB19}" dt="2020-11-23T19:16:22.683" v="1"/>
        <pc:sldMkLst>
          <pc:docMk/>
          <pc:sldMk cId="3401533978" sldId="314"/>
        </pc:sldMkLst>
      </pc:sldChg>
    </pc:docChg>
  </pc:docChgLst>
  <pc:docChgLst>
    <pc:chgData name="Betker, Ryan" userId="S::rab939_usask.ca#ext#@capstone640.onmicrosoft.com::5f665673-ec37-4abb-b26f-f1788d0bb316" providerId="AD" clId="Web-{37677AB8-4852-4874-B8D6-6874EA68AE1C}"/>
    <pc:docChg chg="addSld delSld modSld">
      <pc:chgData name="Betker, Ryan" userId="S::rab939_usask.ca#ext#@capstone640.onmicrosoft.com::5f665673-ec37-4abb-b26f-f1788d0bb316" providerId="AD" clId="Web-{37677AB8-4852-4874-B8D6-6874EA68AE1C}" dt="2020-11-24T15:00:47.957" v="3"/>
      <pc:docMkLst>
        <pc:docMk/>
      </pc:docMkLst>
      <pc:sldChg chg="addSp modSp new del mod setBg">
        <pc:chgData name="Betker, Ryan" userId="S::rab939_usask.ca#ext#@capstone640.onmicrosoft.com::5f665673-ec37-4abb-b26f-f1788d0bb316" providerId="AD" clId="Web-{37677AB8-4852-4874-B8D6-6874EA68AE1C}" dt="2020-11-24T15:00:47.957" v="3"/>
        <pc:sldMkLst>
          <pc:docMk/>
          <pc:sldMk cId="1723408062" sldId="322"/>
        </pc:sldMkLst>
        <pc:picChg chg="add mod">
          <ac:chgData name="Betker, Ryan" userId="S::rab939_usask.ca#ext#@capstone640.onmicrosoft.com::5f665673-ec37-4abb-b26f-f1788d0bb316" providerId="AD" clId="Web-{37677AB8-4852-4874-B8D6-6874EA68AE1C}" dt="2020-11-24T15:00:15.770" v="2"/>
          <ac:picMkLst>
            <pc:docMk/>
            <pc:sldMk cId="1723408062" sldId="322"/>
            <ac:picMk id="2" creationId="{CE89D7BA-A60A-4463-ABAB-0FD64333F86C}"/>
          </ac:picMkLst>
        </pc:picChg>
      </pc:sldChg>
    </pc:docChg>
  </pc:docChgLst>
  <pc:docChgLst>
    <pc:chgData name="Coquet, Michael" userId="S::mic224_usask.ca#ext#@capstone640.onmicrosoft.com::ae6c2fd2-efc8-48bd-958c-21b55190c1ed" providerId="AD" clId="Web-{4B768B60-6189-4229-9DAB-7D2F82B7CB24}"/>
    <pc:docChg chg="addSld delSld modSld">
      <pc:chgData name="Coquet, Michael" userId="S::mic224_usask.ca#ext#@capstone640.onmicrosoft.com::ae6c2fd2-efc8-48bd-958c-21b55190c1ed" providerId="AD" clId="Web-{4B768B60-6189-4229-9DAB-7D2F82B7CB24}" dt="2020-11-23T19:14:28.908" v="2159"/>
      <pc:docMkLst>
        <pc:docMk/>
      </pc:docMkLst>
      <pc:sldChg chg="modNotes">
        <pc:chgData name="Coquet, Michael" userId="S::mic224_usask.ca#ext#@capstone640.onmicrosoft.com::ae6c2fd2-efc8-48bd-958c-21b55190c1ed" providerId="AD" clId="Web-{4B768B60-6189-4229-9DAB-7D2F82B7CB24}" dt="2020-11-23T18:41:39.449" v="351"/>
        <pc:sldMkLst>
          <pc:docMk/>
          <pc:sldMk cId="3401533978" sldId="314"/>
        </pc:sldMkLst>
      </pc:sldChg>
      <pc:sldChg chg="modSp modNotes">
        <pc:chgData name="Coquet, Michael" userId="S::mic224_usask.ca#ext#@capstone640.onmicrosoft.com::ae6c2fd2-efc8-48bd-958c-21b55190c1ed" providerId="AD" clId="Web-{4B768B60-6189-4229-9DAB-7D2F82B7CB24}" dt="2020-11-23T19:14:28.908" v="2159"/>
        <pc:sldMkLst>
          <pc:docMk/>
          <pc:sldMk cId="3517159949" sldId="315"/>
        </pc:sldMkLst>
        <pc:spChg chg="mod">
          <ac:chgData name="Coquet, Michael" userId="S::mic224_usask.ca#ext#@capstone640.onmicrosoft.com::ae6c2fd2-efc8-48bd-958c-21b55190c1ed" providerId="AD" clId="Web-{4B768B60-6189-4229-9DAB-7D2F82B7CB24}" dt="2020-11-23T19:07:27.827" v="1561" actId="20577"/>
          <ac:spMkLst>
            <pc:docMk/>
            <pc:sldMk cId="3517159949" sldId="315"/>
            <ac:spMk id="3" creationId="{75E315F5-B2B3-452B-B1F2-F525CC86B750}"/>
          </ac:spMkLst>
        </pc:spChg>
        <pc:spChg chg="mod">
          <ac:chgData name="Coquet, Michael" userId="S::mic224_usask.ca#ext#@capstone640.onmicrosoft.com::ae6c2fd2-efc8-48bd-958c-21b55190c1ed" providerId="AD" clId="Web-{4B768B60-6189-4229-9DAB-7D2F82B7CB24}" dt="2020-11-23T18:58:24.423" v="1177" actId="20577"/>
          <ac:spMkLst>
            <pc:docMk/>
            <pc:sldMk cId="3517159949" sldId="315"/>
            <ac:spMk id="7" creationId="{175D27AA-9E55-42B8-AC0A-24CC05D62072}"/>
          </ac:spMkLst>
        </pc:spChg>
      </pc:sldChg>
      <pc:sldChg chg="new del">
        <pc:chgData name="Coquet, Michael" userId="S::mic224_usask.ca#ext#@capstone640.onmicrosoft.com::ae6c2fd2-efc8-48bd-958c-21b55190c1ed" providerId="AD" clId="Web-{4B768B60-6189-4229-9DAB-7D2F82B7CB24}" dt="2020-11-23T18:44:24.260" v="427"/>
        <pc:sldMkLst>
          <pc:docMk/>
          <pc:sldMk cId="556403301" sldId="319"/>
        </pc:sldMkLst>
      </pc:sldChg>
      <pc:sldChg chg="addSp delSp modSp new">
        <pc:chgData name="Coquet, Michael" userId="S::mic224_usask.ca#ext#@capstone640.onmicrosoft.com::ae6c2fd2-efc8-48bd-958c-21b55190c1ed" providerId="AD" clId="Web-{4B768B60-6189-4229-9DAB-7D2F82B7CB24}" dt="2020-11-23T18:49:15.268" v="834" actId="20577"/>
        <pc:sldMkLst>
          <pc:docMk/>
          <pc:sldMk cId="1150806526" sldId="319"/>
        </pc:sldMkLst>
        <pc:spChg chg="mod">
          <ac:chgData name="Coquet, Michael" userId="S::mic224_usask.ca#ext#@capstone640.onmicrosoft.com::ae6c2fd2-efc8-48bd-958c-21b55190c1ed" providerId="AD" clId="Web-{4B768B60-6189-4229-9DAB-7D2F82B7CB24}" dt="2020-11-23T18:44:34.901" v="448" actId="20577"/>
          <ac:spMkLst>
            <pc:docMk/>
            <pc:sldMk cId="1150806526" sldId="319"/>
            <ac:spMk id="2" creationId="{C64D997C-C373-44AB-8147-1CEDE6F72CE2}"/>
          </ac:spMkLst>
        </pc:spChg>
        <pc:spChg chg="add del mod">
          <ac:chgData name="Coquet, Michael" userId="S::mic224_usask.ca#ext#@capstone640.onmicrosoft.com::ae6c2fd2-efc8-48bd-958c-21b55190c1ed" providerId="AD" clId="Web-{4B768B60-6189-4229-9DAB-7D2F82B7CB24}" dt="2020-11-23T18:49:15.268" v="834" actId="20577"/>
          <ac:spMkLst>
            <pc:docMk/>
            <pc:sldMk cId="1150806526" sldId="319"/>
            <ac:spMk id="3" creationId="{4DE8FB94-6BBF-4C08-85F0-8746060256D9}"/>
          </ac:spMkLst>
        </pc:spChg>
        <pc:picChg chg="add del mod">
          <ac:chgData name="Coquet, Michael" userId="S::mic224_usask.ca#ext#@capstone640.onmicrosoft.com::ae6c2fd2-efc8-48bd-958c-21b55190c1ed" providerId="AD" clId="Web-{4B768B60-6189-4229-9DAB-7D2F82B7CB24}" dt="2020-11-23T18:46:10.471" v="460"/>
          <ac:picMkLst>
            <pc:docMk/>
            <pc:sldMk cId="1150806526" sldId="319"/>
            <ac:picMk id="4" creationId="{9D619E6A-0841-4A7D-ACA4-BABF99779BCD}"/>
          </ac:picMkLst>
        </pc:picChg>
        <pc:picChg chg="add mod">
          <ac:chgData name="Coquet, Michael" userId="S::mic224_usask.ca#ext#@capstone640.onmicrosoft.com::ae6c2fd2-efc8-48bd-958c-21b55190c1ed" providerId="AD" clId="Web-{4B768B60-6189-4229-9DAB-7D2F82B7CB24}" dt="2020-11-23T18:48:55.313" v="792" actId="1076"/>
          <ac:picMkLst>
            <pc:docMk/>
            <pc:sldMk cId="1150806526" sldId="319"/>
            <ac:picMk id="5" creationId="{7C73DC59-01EC-4DD9-B2FD-D39B9B6C0456}"/>
          </ac:picMkLst>
        </pc:picChg>
      </pc:sldChg>
      <pc:sldChg chg="delSp modSp new del">
        <pc:chgData name="Coquet, Michael" userId="S::mic224_usask.ca#ext#@capstone640.onmicrosoft.com::ae6c2fd2-efc8-48bd-958c-21b55190c1ed" providerId="AD" clId="Web-{4B768B60-6189-4229-9DAB-7D2F82B7CB24}" dt="2020-11-23T18:35:50.389" v="56"/>
        <pc:sldMkLst>
          <pc:docMk/>
          <pc:sldMk cId="3798527630" sldId="319"/>
        </pc:sldMkLst>
        <pc:spChg chg="mod">
          <ac:chgData name="Coquet, Michael" userId="S::mic224_usask.ca#ext#@capstone640.onmicrosoft.com::ae6c2fd2-efc8-48bd-958c-21b55190c1ed" providerId="AD" clId="Web-{4B768B60-6189-4229-9DAB-7D2F82B7CB24}" dt="2020-11-23T18:35:47.451" v="53" actId="20577"/>
          <ac:spMkLst>
            <pc:docMk/>
            <pc:sldMk cId="3798527630" sldId="319"/>
            <ac:spMk id="2" creationId="{CFDC00DD-B693-4BC8-9D23-179D2061434E}"/>
          </ac:spMkLst>
        </pc:spChg>
        <pc:spChg chg="del">
          <ac:chgData name="Coquet, Michael" userId="S::mic224_usask.ca#ext#@capstone640.onmicrosoft.com::ae6c2fd2-efc8-48bd-958c-21b55190c1ed" providerId="AD" clId="Web-{4B768B60-6189-4229-9DAB-7D2F82B7CB24}" dt="2020-11-23T18:35:07.667" v="1"/>
          <ac:spMkLst>
            <pc:docMk/>
            <pc:sldMk cId="3798527630" sldId="319"/>
            <ac:spMk id="3" creationId="{30911A5F-8330-486D-A0B8-217DBC9A07C3}"/>
          </ac:spMkLst>
        </pc:spChg>
      </pc:sldChg>
      <pc:sldChg chg="addSp delSp new del">
        <pc:chgData name="Coquet, Michael" userId="S::mic224_usask.ca#ext#@capstone640.onmicrosoft.com::ae6c2fd2-efc8-48bd-958c-21b55190c1ed" providerId="AD" clId="Web-{4B768B60-6189-4229-9DAB-7D2F82B7CB24}" dt="2020-11-23T18:44:00.117" v="425"/>
        <pc:sldMkLst>
          <pc:docMk/>
          <pc:sldMk cId="3946265651" sldId="319"/>
        </pc:sldMkLst>
        <pc:spChg chg="add del">
          <ac:chgData name="Coquet, Michael" userId="S::mic224_usask.ca#ext#@capstone640.onmicrosoft.com::ae6c2fd2-efc8-48bd-958c-21b55190c1ed" providerId="AD" clId="Web-{4B768B60-6189-4229-9DAB-7D2F82B7CB24}" dt="2020-11-23T18:43:58.898" v="424"/>
          <ac:spMkLst>
            <pc:docMk/>
            <pc:sldMk cId="3946265651" sldId="319"/>
            <ac:spMk id="2" creationId="{EEC84B19-8EF7-43F5-98F6-E3E05A29DA69}"/>
          </ac:spMkLst>
        </pc:spChg>
        <pc:spChg chg="add del">
          <ac:chgData name="Coquet, Michael" userId="S::mic224_usask.ca#ext#@capstone640.onmicrosoft.com::ae6c2fd2-efc8-48bd-958c-21b55190c1ed" providerId="AD" clId="Web-{4B768B60-6189-4229-9DAB-7D2F82B7CB24}" dt="2020-11-23T18:43:57.851" v="423"/>
          <ac:spMkLst>
            <pc:docMk/>
            <pc:sldMk cId="3946265651" sldId="319"/>
            <ac:spMk id="3" creationId="{86491923-3DFD-47E6-BE15-74905B83A956}"/>
          </ac:spMkLst>
        </pc:spChg>
      </pc:sldChg>
    </pc:docChg>
  </pc:docChgLst>
  <pc:docChgLst>
    <pc:chgData name="Betker, Ryan" userId="S::rab939_usask.ca#ext#@capstone640.onmicrosoft.com::5f665673-ec37-4abb-b26f-f1788d0bb316" providerId="AD" clId="Web-{A7FB4F83-83ED-433D-BFC8-A2B8DF628FFB}"/>
    <pc:docChg chg="addSld modSld sldOrd">
      <pc:chgData name="Betker, Ryan" userId="S::rab939_usask.ca#ext#@capstone640.onmicrosoft.com::5f665673-ec37-4abb-b26f-f1788d0bb316" providerId="AD" clId="Web-{A7FB4F83-83ED-433D-BFC8-A2B8DF628FFB}" dt="2020-11-24T04:25:39.815" v="769" actId="20577"/>
      <pc:docMkLst>
        <pc:docMk/>
      </pc:docMkLst>
      <pc:sldChg chg="addSp delSp modSp ord">
        <pc:chgData name="Betker, Ryan" userId="S::rab939_usask.ca#ext#@capstone640.onmicrosoft.com::5f665673-ec37-4abb-b26f-f1788d0bb316" providerId="AD" clId="Web-{A7FB4F83-83ED-433D-BFC8-A2B8DF628FFB}" dt="2020-11-24T01:49:39.236" v="4"/>
        <pc:sldMkLst>
          <pc:docMk/>
          <pc:sldMk cId="3072550297" sldId="318"/>
        </pc:sldMkLst>
        <pc:spChg chg="add del mod">
          <ac:chgData name="Betker, Ryan" userId="S::rab939_usask.ca#ext#@capstone640.onmicrosoft.com::5f665673-ec37-4abb-b26f-f1788d0bb316" providerId="AD" clId="Web-{A7FB4F83-83ED-433D-BFC8-A2B8DF628FFB}" dt="2020-11-24T01:49:27.455" v="3"/>
          <ac:spMkLst>
            <pc:docMk/>
            <pc:sldMk cId="3072550297" sldId="318"/>
            <ac:spMk id="4" creationId="{90B173BA-BD94-4750-BE5E-4C569940C091}"/>
          </ac:spMkLst>
        </pc:spChg>
      </pc:sldChg>
      <pc:sldChg chg="addSp delSp modSp new mod ord modClrScheme chgLayout">
        <pc:chgData name="Betker, Ryan" userId="S::rab939_usask.ca#ext#@capstone640.onmicrosoft.com::5f665673-ec37-4abb-b26f-f1788d0bb316" providerId="AD" clId="Web-{A7FB4F83-83ED-433D-BFC8-A2B8DF628FFB}" dt="2020-11-24T04:25:39.815" v="769" actId="20577"/>
        <pc:sldMkLst>
          <pc:docMk/>
          <pc:sldMk cId="351261874" sldId="320"/>
        </pc:sldMkLst>
        <pc:spChg chg="mod ord">
          <ac:chgData name="Betker, Ryan" userId="S::rab939_usask.ca#ext#@capstone640.onmicrosoft.com::5f665673-ec37-4abb-b26f-f1788d0bb316" providerId="AD" clId="Web-{A7FB4F83-83ED-433D-BFC8-A2B8DF628FFB}" dt="2020-11-24T03:09:01.567" v="695" actId="14100"/>
          <ac:spMkLst>
            <pc:docMk/>
            <pc:sldMk cId="351261874" sldId="320"/>
            <ac:spMk id="2" creationId="{0150841C-5398-4E9A-8BD1-01311605F4C4}"/>
          </ac:spMkLst>
        </pc:spChg>
        <pc:spChg chg="del">
          <ac:chgData name="Betker, Ryan" userId="S::rab939_usask.ca#ext#@capstone640.onmicrosoft.com::5f665673-ec37-4abb-b26f-f1788d0bb316" providerId="AD" clId="Web-{A7FB4F83-83ED-433D-BFC8-A2B8DF628FFB}" dt="2020-11-24T01:51:00.456" v="12"/>
          <ac:spMkLst>
            <pc:docMk/>
            <pc:sldMk cId="351261874" sldId="320"/>
            <ac:spMk id="3" creationId="{7F466C22-8E96-477F-940D-28518B439977}"/>
          </ac:spMkLst>
        </pc:spChg>
        <pc:spChg chg="add mod">
          <ac:chgData name="Betker, Ryan" userId="S::rab939_usask.ca#ext#@capstone640.onmicrosoft.com::5f665673-ec37-4abb-b26f-f1788d0bb316" providerId="AD" clId="Web-{A7FB4F83-83ED-433D-BFC8-A2B8DF628FFB}" dt="2020-11-24T02:43:27.369" v="554" actId="1076"/>
          <ac:spMkLst>
            <pc:docMk/>
            <pc:sldMk cId="351261874" sldId="320"/>
            <ac:spMk id="7" creationId="{3989E230-A93C-475C-A8A9-8FEE2CF43267}"/>
          </ac:spMkLst>
        </pc:spChg>
        <pc:spChg chg="add mod">
          <ac:chgData name="Betker, Ryan" userId="S::rab939_usask.ca#ext#@capstone640.onmicrosoft.com::5f665673-ec37-4abb-b26f-f1788d0bb316" providerId="AD" clId="Web-{A7FB4F83-83ED-433D-BFC8-A2B8DF628FFB}" dt="2020-11-24T04:07:44.531" v="750" actId="20577"/>
          <ac:spMkLst>
            <pc:docMk/>
            <pc:sldMk cId="351261874" sldId="320"/>
            <ac:spMk id="8" creationId="{5A4588BB-15FA-4536-8D66-5562360BB3BE}"/>
          </ac:spMkLst>
        </pc:spChg>
        <pc:spChg chg="add mod">
          <ac:chgData name="Betker, Ryan" userId="S::rab939_usask.ca#ext#@capstone640.onmicrosoft.com::5f665673-ec37-4abb-b26f-f1788d0bb316" providerId="AD" clId="Web-{A7FB4F83-83ED-433D-BFC8-A2B8DF628FFB}" dt="2020-11-24T02:40:38.383" v="517" actId="1076"/>
          <ac:spMkLst>
            <pc:docMk/>
            <pc:sldMk cId="351261874" sldId="320"/>
            <ac:spMk id="9" creationId="{F7A7162C-48B9-4C32-AD26-2446E74C853C}"/>
          </ac:spMkLst>
        </pc:spChg>
        <pc:spChg chg="add mod">
          <ac:chgData name="Betker, Ryan" userId="S::rab939_usask.ca#ext#@capstone640.onmicrosoft.com::5f665673-ec37-4abb-b26f-f1788d0bb316" providerId="AD" clId="Web-{A7FB4F83-83ED-433D-BFC8-A2B8DF628FFB}" dt="2020-11-24T04:07:41.874" v="747" actId="20577"/>
          <ac:spMkLst>
            <pc:docMk/>
            <pc:sldMk cId="351261874" sldId="320"/>
            <ac:spMk id="10" creationId="{E6DC5F4E-29DC-48B2-8220-F1E9DC3AB8B7}"/>
          </ac:spMkLst>
        </pc:spChg>
        <pc:spChg chg="add mod">
          <ac:chgData name="Betker, Ryan" userId="S::rab939_usask.ca#ext#@capstone640.onmicrosoft.com::5f665673-ec37-4abb-b26f-f1788d0bb316" providerId="AD" clId="Web-{A7FB4F83-83ED-433D-BFC8-A2B8DF628FFB}" dt="2020-11-24T02:40:38.414" v="519" actId="1076"/>
          <ac:spMkLst>
            <pc:docMk/>
            <pc:sldMk cId="351261874" sldId="320"/>
            <ac:spMk id="11" creationId="{99C99E7D-DF01-4C80-A038-F23312827AA0}"/>
          </ac:spMkLst>
        </pc:spChg>
        <pc:spChg chg="add mod">
          <ac:chgData name="Betker, Ryan" userId="S::rab939_usask.ca#ext#@capstone640.onmicrosoft.com::5f665673-ec37-4abb-b26f-f1788d0bb316" providerId="AD" clId="Web-{A7FB4F83-83ED-433D-BFC8-A2B8DF628FFB}" dt="2020-11-24T04:07:39.327" v="744" actId="20577"/>
          <ac:spMkLst>
            <pc:docMk/>
            <pc:sldMk cId="351261874" sldId="320"/>
            <ac:spMk id="12" creationId="{44C2C344-E5AB-4F59-A057-9E0D63FBE558}"/>
          </ac:spMkLst>
        </pc:spChg>
        <pc:spChg chg="add del mod">
          <ac:chgData name="Betker, Ryan" userId="S::rab939_usask.ca#ext#@capstone640.onmicrosoft.com::5f665673-ec37-4abb-b26f-f1788d0bb316" providerId="AD" clId="Web-{A7FB4F83-83ED-433D-BFC8-A2B8DF628FFB}" dt="2020-11-24T01:56:57.146" v="113"/>
          <ac:spMkLst>
            <pc:docMk/>
            <pc:sldMk cId="351261874" sldId="320"/>
            <ac:spMk id="14" creationId="{6156042D-D572-4476-8418-A30B6271E446}"/>
          </ac:spMkLst>
        </pc:spChg>
        <pc:spChg chg="add mod">
          <ac:chgData name="Betker, Ryan" userId="S::rab939_usask.ca#ext#@capstone640.onmicrosoft.com::5f665673-ec37-4abb-b26f-f1788d0bb316" providerId="AD" clId="Web-{A7FB4F83-83ED-433D-BFC8-A2B8DF628FFB}" dt="2020-11-24T02:40:38.446" v="521" actId="1076"/>
          <ac:spMkLst>
            <pc:docMk/>
            <pc:sldMk cId="351261874" sldId="320"/>
            <ac:spMk id="15" creationId="{C7A4B26B-622C-4587-8382-82E4DEDA55E4}"/>
          </ac:spMkLst>
        </pc:spChg>
        <pc:spChg chg="add mod">
          <ac:chgData name="Betker, Ryan" userId="S::rab939_usask.ca#ext#@capstone640.onmicrosoft.com::5f665673-ec37-4abb-b26f-f1788d0bb316" providerId="AD" clId="Web-{A7FB4F83-83ED-433D-BFC8-A2B8DF628FFB}" dt="2020-11-24T04:07:36.687" v="741" actId="20577"/>
          <ac:spMkLst>
            <pc:docMk/>
            <pc:sldMk cId="351261874" sldId="320"/>
            <ac:spMk id="16" creationId="{C4BB6ED1-F41B-4F5C-8275-8F6257332DF8}"/>
          </ac:spMkLst>
        </pc:spChg>
        <pc:spChg chg="add mod">
          <ac:chgData name="Betker, Ryan" userId="S::rab939_usask.ca#ext#@capstone640.onmicrosoft.com::5f665673-ec37-4abb-b26f-f1788d0bb316" providerId="AD" clId="Web-{A7FB4F83-83ED-433D-BFC8-A2B8DF628FFB}" dt="2020-11-24T04:07:34.140" v="740" actId="20577"/>
          <ac:spMkLst>
            <pc:docMk/>
            <pc:sldMk cId="351261874" sldId="320"/>
            <ac:spMk id="17" creationId="{45B5E5A9-F96B-4B08-9348-F72213BB2BEB}"/>
          </ac:spMkLst>
        </pc:spChg>
        <pc:spChg chg="add mod">
          <ac:chgData name="Betker, Ryan" userId="S::rab939_usask.ca#ext#@capstone640.onmicrosoft.com::5f665673-ec37-4abb-b26f-f1788d0bb316" providerId="AD" clId="Web-{A7FB4F83-83ED-433D-BFC8-A2B8DF628FFB}" dt="2020-11-24T04:07:31.562" v="739" actId="20577"/>
          <ac:spMkLst>
            <pc:docMk/>
            <pc:sldMk cId="351261874" sldId="320"/>
            <ac:spMk id="18" creationId="{640A7063-E852-42ED-A949-06D90E0C2433}"/>
          </ac:spMkLst>
        </pc:spChg>
        <pc:spChg chg="add mod">
          <ac:chgData name="Betker, Ryan" userId="S::rab939_usask.ca#ext#@capstone640.onmicrosoft.com::5f665673-ec37-4abb-b26f-f1788d0bb316" providerId="AD" clId="Web-{A7FB4F83-83ED-433D-BFC8-A2B8DF628FFB}" dt="2020-11-24T03:13:16.146" v="721" actId="20577"/>
          <ac:spMkLst>
            <pc:docMk/>
            <pc:sldMk cId="351261874" sldId="320"/>
            <ac:spMk id="19" creationId="{E89EF805-131B-4C7C-B388-88886F339AF2}"/>
          </ac:spMkLst>
        </pc:spChg>
        <pc:spChg chg="add mod">
          <ac:chgData name="Betker, Ryan" userId="S::rab939_usask.ca#ext#@capstone640.onmicrosoft.com::5f665673-ec37-4abb-b26f-f1788d0bb316" providerId="AD" clId="Web-{A7FB4F83-83ED-433D-BFC8-A2B8DF628FFB}" dt="2020-11-24T04:10:43.844" v="754" actId="20577"/>
          <ac:spMkLst>
            <pc:docMk/>
            <pc:sldMk cId="351261874" sldId="320"/>
            <ac:spMk id="21" creationId="{7327C424-3875-47EC-8328-941E72197E21}"/>
          </ac:spMkLst>
        </pc:spChg>
        <pc:spChg chg="add mod">
          <ac:chgData name="Betker, Ryan" userId="S::rab939_usask.ca#ext#@capstone640.onmicrosoft.com::5f665673-ec37-4abb-b26f-f1788d0bb316" providerId="AD" clId="Web-{A7FB4F83-83ED-433D-BFC8-A2B8DF628FFB}" dt="2020-11-24T04:25:39.815" v="769" actId="20577"/>
          <ac:spMkLst>
            <pc:docMk/>
            <pc:sldMk cId="351261874" sldId="320"/>
            <ac:spMk id="22" creationId="{2CD1F717-193E-4A60-A7CD-F749E8245110}"/>
          </ac:spMkLst>
        </pc:spChg>
        <pc:spChg chg="add mod">
          <ac:chgData name="Betker, Ryan" userId="S::rab939_usask.ca#ext#@capstone640.onmicrosoft.com::5f665673-ec37-4abb-b26f-f1788d0bb316" providerId="AD" clId="Web-{A7FB4F83-83ED-433D-BFC8-A2B8DF628FFB}" dt="2020-11-24T04:11:38.266" v="760" actId="20577"/>
          <ac:spMkLst>
            <pc:docMk/>
            <pc:sldMk cId="351261874" sldId="320"/>
            <ac:spMk id="23" creationId="{6C7B6666-2B7B-4715-83ED-CEAF96801235}"/>
          </ac:spMkLst>
        </pc:spChg>
        <pc:spChg chg="add mod">
          <ac:chgData name="Betker, Ryan" userId="S::rab939_usask.ca#ext#@capstone640.onmicrosoft.com::5f665673-ec37-4abb-b26f-f1788d0bb316" providerId="AD" clId="Web-{A7FB4F83-83ED-433D-BFC8-A2B8DF628FFB}" dt="2020-11-24T04:11:35.516" v="759" actId="20577"/>
          <ac:spMkLst>
            <pc:docMk/>
            <pc:sldMk cId="351261874" sldId="320"/>
            <ac:spMk id="24" creationId="{D0FF0244-B53C-415C-BBE9-2838CDF4CB53}"/>
          </ac:spMkLst>
        </pc:spChg>
        <pc:spChg chg="add mod">
          <ac:chgData name="Betker, Ryan" userId="S::rab939_usask.ca#ext#@capstone640.onmicrosoft.com::5f665673-ec37-4abb-b26f-f1788d0bb316" providerId="AD" clId="Web-{A7FB4F83-83ED-433D-BFC8-A2B8DF628FFB}" dt="2020-11-24T04:09:40.281" v="752" actId="20577"/>
          <ac:spMkLst>
            <pc:docMk/>
            <pc:sldMk cId="351261874" sldId="320"/>
            <ac:spMk id="25" creationId="{F9C99B9D-DB22-4E5C-8CA3-BF6DD2D96EE2}"/>
          </ac:spMkLst>
        </pc:spChg>
        <pc:spChg chg="add mod">
          <ac:chgData name="Betker, Ryan" userId="S::rab939_usask.ca#ext#@capstone640.onmicrosoft.com::5f665673-ec37-4abb-b26f-f1788d0bb316" providerId="AD" clId="Web-{A7FB4F83-83ED-433D-BFC8-A2B8DF628FFB}" dt="2020-11-24T03:13:20.350" v="722" actId="20577"/>
          <ac:spMkLst>
            <pc:docMk/>
            <pc:sldMk cId="351261874" sldId="320"/>
            <ac:spMk id="26" creationId="{0EE055E3-821F-42EF-98DA-E12FB4630E2C}"/>
          </ac:spMkLst>
        </pc:spChg>
        <pc:spChg chg="add mod">
          <ac:chgData name="Betker, Ryan" userId="S::rab939_usask.ca#ext#@capstone640.onmicrosoft.com::5f665673-ec37-4abb-b26f-f1788d0bb316" providerId="AD" clId="Web-{A7FB4F83-83ED-433D-BFC8-A2B8DF628FFB}" dt="2020-11-24T03:13:22.990" v="724" actId="20577"/>
          <ac:spMkLst>
            <pc:docMk/>
            <pc:sldMk cId="351261874" sldId="320"/>
            <ac:spMk id="27" creationId="{0A190107-1779-4C7A-820F-539DE28F5F77}"/>
          </ac:spMkLst>
        </pc:spChg>
        <pc:spChg chg="add mod">
          <ac:chgData name="Betker, Ryan" userId="S::rab939_usask.ca#ext#@capstone640.onmicrosoft.com::5f665673-ec37-4abb-b26f-f1788d0bb316" providerId="AD" clId="Web-{A7FB4F83-83ED-433D-BFC8-A2B8DF628FFB}" dt="2020-11-24T04:13:59.454" v="766" actId="20577"/>
          <ac:spMkLst>
            <pc:docMk/>
            <pc:sldMk cId="351261874" sldId="320"/>
            <ac:spMk id="28" creationId="{78923EB1-32C5-414D-9B22-C3D6B1A590D6}"/>
          </ac:spMkLst>
        </pc:spChg>
        <pc:spChg chg="add mod">
          <ac:chgData name="Betker, Ryan" userId="S::rab939_usask.ca#ext#@capstone640.onmicrosoft.com::5f665673-ec37-4abb-b26f-f1788d0bb316" providerId="AD" clId="Web-{A7FB4F83-83ED-433D-BFC8-A2B8DF628FFB}" dt="2020-11-24T02:57:25.346" v="652"/>
          <ac:spMkLst>
            <pc:docMk/>
            <pc:sldMk cId="351261874" sldId="320"/>
            <ac:spMk id="30" creationId="{24C808CC-E014-4D91-85B9-EB5FB1D3FD3B}"/>
          </ac:spMkLst>
        </pc:spChg>
        <pc:spChg chg="add mod">
          <ac:chgData name="Betker, Ryan" userId="S::rab939_usask.ca#ext#@capstone640.onmicrosoft.com::5f665673-ec37-4abb-b26f-f1788d0bb316" providerId="AD" clId="Web-{A7FB4F83-83ED-433D-BFC8-A2B8DF628FFB}" dt="2020-11-24T04:13:01.079" v="764" actId="20577"/>
          <ac:spMkLst>
            <pc:docMk/>
            <pc:sldMk cId="351261874" sldId="320"/>
            <ac:spMk id="31" creationId="{79C92E6B-AC07-49A3-8B4C-18C9E3317DE2}"/>
          </ac:spMkLst>
        </pc:spChg>
        <pc:spChg chg="add mod">
          <ac:chgData name="Betker, Ryan" userId="S::rab939_usask.ca#ext#@capstone640.onmicrosoft.com::5f665673-ec37-4abb-b26f-f1788d0bb316" providerId="AD" clId="Web-{A7FB4F83-83ED-433D-BFC8-A2B8DF628FFB}" dt="2020-11-24T02:57:03.640" v="650"/>
          <ac:spMkLst>
            <pc:docMk/>
            <pc:sldMk cId="351261874" sldId="320"/>
            <ac:spMk id="46" creationId="{39544B0E-551C-4542-AA5C-679476893D9E}"/>
          </ac:spMkLst>
        </pc:spChg>
        <pc:picChg chg="add del mod ord">
          <ac:chgData name="Betker, Ryan" userId="S::rab939_usask.ca#ext#@capstone640.onmicrosoft.com::5f665673-ec37-4abb-b26f-f1788d0bb316" providerId="AD" clId="Web-{A7FB4F83-83ED-433D-BFC8-A2B8DF628FFB}" dt="2020-11-24T01:56:32.177" v="97"/>
          <ac:picMkLst>
            <pc:docMk/>
            <pc:sldMk cId="351261874" sldId="320"/>
            <ac:picMk id="4" creationId="{8767880E-4493-4B88-A35D-F583C3A06C1E}"/>
          </ac:picMkLst>
        </pc:picChg>
        <pc:picChg chg="add del mod">
          <ac:chgData name="Betker, Ryan" userId="S::rab939_usask.ca#ext#@capstone640.onmicrosoft.com::5f665673-ec37-4abb-b26f-f1788d0bb316" providerId="AD" clId="Web-{A7FB4F83-83ED-433D-BFC8-A2B8DF628FFB}" dt="2020-11-24T01:56:32.130" v="96"/>
          <ac:picMkLst>
            <pc:docMk/>
            <pc:sldMk cId="351261874" sldId="320"/>
            <ac:picMk id="5" creationId="{4CD004CB-576D-48D2-82D5-3AB97E1FC626}"/>
          </ac:picMkLst>
        </pc:picChg>
        <pc:picChg chg="add del mod">
          <ac:chgData name="Betker, Ryan" userId="S::rab939_usask.ca#ext#@capstone640.onmicrosoft.com::5f665673-ec37-4abb-b26f-f1788d0bb316" providerId="AD" clId="Web-{A7FB4F83-83ED-433D-BFC8-A2B8DF628FFB}" dt="2020-11-24T01:56:32.130" v="95"/>
          <ac:picMkLst>
            <pc:docMk/>
            <pc:sldMk cId="351261874" sldId="320"/>
            <ac:picMk id="6" creationId="{9A25F998-639D-4DE9-B461-C847A64EE4EA}"/>
          </ac:picMkLst>
        </pc:picChg>
        <pc:picChg chg="add del mod">
          <ac:chgData name="Betker, Ryan" userId="S::rab939_usask.ca#ext#@capstone640.onmicrosoft.com::5f665673-ec37-4abb-b26f-f1788d0bb316" providerId="AD" clId="Web-{A7FB4F83-83ED-433D-BFC8-A2B8DF628FFB}" dt="2020-11-24T02:57:11.405" v="651"/>
          <ac:picMkLst>
            <pc:docMk/>
            <pc:sldMk cId="351261874" sldId="320"/>
            <ac:picMk id="29" creationId="{37AFAC56-D03B-467E-8247-6B4C78231119}"/>
          </ac:picMkLst>
        </pc:picChg>
        <pc:cxnChg chg="add mod">
          <ac:chgData name="Betker, Ryan" userId="S::rab939_usask.ca#ext#@capstone640.onmicrosoft.com::5f665673-ec37-4abb-b26f-f1788d0bb316" providerId="AD" clId="Web-{A7FB4F83-83ED-433D-BFC8-A2B8DF628FFB}" dt="2020-11-24T03:09:56.754" v="701" actId="1076"/>
          <ac:cxnSpMkLst>
            <pc:docMk/>
            <pc:sldMk cId="351261874" sldId="320"/>
            <ac:cxnSpMk id="20" creationId="{535E6308-6546-4EAE-93D5-36BD271BFCFF}"/>
          </ac:cxnSpMkLst>
        </pc:cxnChg>
        <pc:cxnChg chg="add mod ord">
          <ac:chgData name="Betker, Ryan" userId="S::rab939_usask.ca#ext#@capstone640.onmicrosoft.com::5f665673-ec37-4abb-b26f-f1788d0bb316" providerId="AD" clId="Web-{A7FB4F83-83ED-433D-BFC8-A2B8DF628FFB}" dt="2020-11-24T02:43:27.353" v="553" actId="1076"/>
          <ac:cxnSpMkLst>
            <pc:docMk/>
            <pc:sldMk cId="351261874" sldId="320"/>
            <ac:cxnSpMk id="32" creationId="{D8D63F41-DEB1-4CD5-9D66-659839EB4660}"/>
          </ac:cxnSpMkLst>
        </pc:cxnChg>
        <pc:cxnChg chg="add mod ord">
          <ac:chgData name="Betker, Ryan" userId="S::rab939_usask.ca#ext#@capstone640.onmicrosoft.com::5f665673-ec37-4abb-b26f-f1788d0bb316" providerId="AD" clId="Web-{A7FB4F83-83ED-433D-BFC8-A2B8DF628FFB}" dt="2020-11-24T02:42:40.009" v="547"/>
          <ac:cxnSpMkLst>
            <pc:docMk/>
            <pc:sldMk cId="351261874" sldId="320"/>
            <ac:cxnSpMk id="33" creationId="{A21C4645-94D5-43EF-8FED-3E20AE6B2BE0}"/>
          </ac:cxnSpMkLst>
        </pc:cxnChg>
        <pc:cxnChg chg="add mod ord">
          <ac:chgData name="Betker, Ryan" userId="S::rab939_usask.ca#ext#@capstone640.onmicrosoft.com::5f665673-ec37-4abb-b26f-f1788d0bb316" providerId="AD" clId="Web-{A7FB4F83-83ED-433D-BFC8-A2B8DF628FFB}" dt="2020-11-24T02:43:17.290" v="552"/>
          <ac:cxnSpMkLst>
            <pc:docMk/>
            <pc:sldMk cId="351261874" sldId="320"/>
            <ac:cxnSpMk id="34" creationId="{307924E6-3FE4-4034-BEA7-ED11EC8F986C}"/>
          </ac:cxnSpMkLst>
        </pc:cxnChg>
        <pc:cxnChg chg="add mod">
          <ac:chgData name="Betker, Ryan" userId="S::rab939_usask.ca#ext#@capstone640.onmicrosoft.com::5f665673-ec37-4abb-b26f-f1788d0bb316" providerId="AD" clId="Web-{A7FB4F83-83ED-433D-BFC8-A2B8DF628FFB}" dt="2020-11-24T02:58:06.156" v="656" actId="14100"/>
          <ac:cxnSpMkLst>
            <pc:docMk/>
            <pc:sldMk cId="351261874" sldId="320"/>
            <ac:cxnSpMk id="35" creationId="{44FA58E5-1553-4718-AB7D-5F39C48B9B34}"/>
          </ac:cxnSpMkLst>
        </pc:cxnChg>
        <pc:cxnChg chg="add mod">
          <ac:chgData name="Betker, Ryan" userId="S::rab939_usask.ca#ext#@capstone640.onmicrosoft.com::5f665673-ec37-4abb-b26f-f1788d0bb316" providerId="AD" clId="Web-{A7FB4F83-83ED-433D-BFC8-A2B8DF628FFB}" dt="2020-11-24T02:46:00.604" v="574" actId="14100"/>
          <ac:cxnSpMkLst>
            <pc:docMk/>
            <pc:sldMk cId="351261874" sldId="320"/>
            <ac:cxnSpMk id="36" creationId="{18315B69-AA1F-4C4F-A18E-614C69B74B56}"/>
          </ac:cxnSpMkLst>
        </pc:cxnChg>
        <pc:cxnChg chg="add mod ord">
          <ac:chgData name="Betker, Ryan" userId="S::rab939_usask.ca#ext#@capstone640.onmicrosoft.com::5f665673-ec37-4abb-b26f-f1788d0bb316" providerId="AD" clId="Web-{A7FB4F83-83ED-433D-BFC8-A2B8DF628FFB}" dt="2020-11-24T02:58:35.094" v="661"/>
          <ac:cxnSpMkLst>
            <pc:docMk/>
            <pc:sldMk cId="351261874" sldId="320"/>
            <ac:cxnSpMk id="37" creationId="{9933D0D1-E84A-4BC7-AD19-62741F19205F}"/>
          </ac:cxnSpMkLst>
        </pc:cxnChg>
        <pc:cxnChg chg="add mod ord">
          <ac:chgData name="Betker, Ryan" userId="S::rab939_usask.ca#ext#@capstone640.onmicrosoft.com::5f665673-ec37-4abb-b26f-f1788d0bb316" providerId="AD" clId="Web-{A7FB4F83-83ED-433D-BFC8-A2B8DF628FFB}" dt="2020-11-24T02:58:16.765" v="658" actId="14100"/>
          <ac:cxnSpMkLst>
            <pc:docMk/>
            <pc:sldMk cId="351261874" sldId="320"/>
            <ac:cxnSpMk id="38" creationId="{DC8DADA4-FF64-447F-8AF0-F05FC5CCB926}"/>
          </ac:cxnSpMkLst>
        </pc:cxnChg>
        <pc:cxnChg chg="add mod ord">
          <ac:chgData name="Betker, Ryan" userId="S::rab939_usask.ca#ext#@capstone640.onmicrosoft.com::5f665673-ec37-4abb-b26f-f1788d0bb316" providerId="AD" clId="Web-{A7FB4F83-83ED-433D-BFC8-A2B8DF628FFB}" dt="2020-11-24T02:47:32.245" v="591"/>
          <ac:cxnSpMkLst>
            <pc:docMk/>
            <pc:sldMk cId="351261874" sldId="320"/>
            <ac:cxnSpMk id="39" creationId="{1EE604FD-9781-4C22-90B3-D565900FAE9F}"/>
          </ac:cxnSpMkLst>
        </pc:cxnChg>
        <pc:cxnChg chg="add mod">
          <ac:chgData name="Betker, Ryan" userId="S::rab939_usask.ca#ext#@capstone640.onmicrosoft.com::5f665673-ec37-4abb-b26f-f1788d0bb316" providerId="AD" clId="Web-{A7FB4F83-83ED-433D-BFC8-A2B8DF628FFB}" dt="2020-11-24T02:48:54.371" v="600" actId="14100"/>
          <ac:cxnSpMkLst>
            <pc:docMk/>
            <pc:sldMk cId="351261874" sldId="320"/>
            <ac:cxnSpMk id="40" creationId="{5433763D-ABE6-4272-8362-A4A1E469F90D}"/>
          </ac:cxnSpMkLst>
        </pc:cxnChg>
        <pc:cxnChg chg="add mod">
          <ac:chgData name="Betker, Ryan" userId="S::rab939_usask.ca#ext#@capstone640.onmicrosoft.com::5f665673-ec37-4abb-b26f-f1788d0bb316" providerId="AD" clId="Web-{A7FB4F83-83ED-433D-BFC8-A2B8DF628FFB}" dt="2020-11-24T02:49:36.199" v="608" actId="14100"/>
          <ac:cxnSpMkLst>
            <pc:docMk/>
            <pc:sldMk cId="351261874" sldId="320"/>
            <ac:cxnSpMk id="41" creationId="{1DCB195E-A30F-4722-812B-DD3E238CCBB3}"/>
          </ac:cxnSpMkLst>
        </pc:cxnChg>
        <pc:cxnChg chg="add del mod">
          <ac:chgData name="Betker, Ryan" userId="S::rab939_usask.ca#ext#@capstone640.onmicrosoft.com::5f665673-ec37-4abb-b26f-f1788d0bb316" providerId="AD" clId="Web-{A7FB4F83-83ED-433D-BFC8-A2B8DF628FFB}" dt="2020-11-24T02:50:25.512" v="618"/>
          <ac:cxnSpMkLst>
            <pc:docMk/>
            <pc:sldMk cId="351261874" sldId="320"/>
            <ac:cxnSpMk id="42" creationId="{EC10059F-B2C4-4A26-B8FB-51190628E1EC}"/>
          </ac:cxnSpMkLst>
        </pc:cxnChg>
        <pc:cxnChg chg="add mod">
          <ac:chgData name="Betker, Ryan" userId="S::rab939_usask.ca#ext#@capstone640.onmicrosoft.com::5f665673-ec37-4abb-b26f-f1788d0bb316" providerId="AD" clId="Web-{A7FB4F83-83ED-433D-BFC8-A2B8DF628FFB}" dt="2020-11-24T02:51:01.340" v="624"/>
          <ac:cxnSpMkLst>
            <pc:docMk/>
            <pc:sldMk cId="351261874" sldId="320"/>
            <ac:cxnSpMk id="43" creationId="{0595F387-C99B-42A1-8798-1425C6390FE7}"/>
          </ac:cxnSpMkLst>
        </pc:cxnChg>
        <pc:cxnChg chg="add mod">
          <ac:chgData name="Betker, Ryan" userId="S::rab939_usask.ca#ext#@capstone640.onmicrosoft.com::5f665673-ec37-4abb-b26f-f1788d0bb316" providerId="AD" clId="Web-{A7FB4F83-83ED-433D-BFC8-A2B8DF628FFB}" dt="2020-11-24T02:51:42.231" v="631" actId="1076"/>
          <ac:cxnSpMkLst>
            <pc:docMk/>
            <pc:sldMk cId="351261874" sldId="320"/>
            <ac:cxnSpMk id="44" creationId="{AD9339C6-1CBE-4D07-9AC3-AC0CB8007485}"/>
          </ac:cxnSpMkLst>
        </pc:cxnChg>
        <pc:cxnChg chg="add mod">
          <ac:chgData name="Betker, Ryan" userId="S::rab939_usask.ca#ext#@capstone640.onmicrosoft.com::5f665673-ec37-4abb-b26f-f1788d0bb316" providerId="AD" clId="Web-{A7FB4F83-83ED-433D-BFC8-A2B8DF628FFB}" dt="2020-11-24T02:55:57.046" v="636" actId="1076"/>
          <ac:cxnSpMkLst>
            <pc:docMk/>
            <pc:sldMk cId="351261874" sldId="320"/>
            <ac:cxnSpMk id="45" creationId="{6402FE26-AB2A-41B7-A8C0-B9E1190D2327}"/>
          </ac:cxnSpMkLst>
        </pc:cxnChg>
      </pc:sldChg>
      <pc:sldChg chg="new">
        <pc:chgData name="Betker, Ryan" userId="S::rab939_usask.ca#ext#@capstone640.onmicrosoft.com::5f665673-ec37-4abb-b26f-f1788d0bb316" providerId="AD" clId="Web-{A7FB4F83-83ED-433D-BFC8-A2B8DF628FFB}" dt="2020-11-24T04:22:19.346" v="768"/>
        <pc:sldMkLst>
          <pc:docMk/>
          <pc:sldMk cId="2545969732" sldId="321"/>
        </pc:sldMkLst>
      </pc:sldChg>
    </pc:docChg>
  </pc:docChgLst>
  <pc:docChgLst>
    <pc:chgData name="Pal Emezieke" userId="S::admin@capstone640.onmicrosoft.com::3f1c74d0-e21d-471a-9df1-f18e240f1ddc" providerId="AD" clId="Web-{1F981E17-7199-4D80-9115-9252A742CE7A}"/>
    <pc:docChg chg="modSld">
      <pc:chgData name="Pal Emezieke" userId="S::admin@capstone640.onmicrosoft.com::3f1c74d0-e21d-471a-9df1-f18e240f1ddc" providerId="AD" clId="Web-{1F981E17-7199-4D80-9115-9252A742CE7A}" dt="2020-11-23T19:56:30.667" v="46" actId="20577"/>
      <pc:docMkLst>
        <pc:docMk/>
      </pc:docMkLst>
      <pc:sldChg chg="modSp">
        <pc:chgData name="Pal Emezieke" userId="S::admin@capstone640.onmicrosoft.com::3f1c74d0-e21d-471a-9df1-f18e240f1ddc" providerId="AD" clId="Web-{1F981E17-7199-4D80-9115-9252A742CE7A}" dt="2020-11-23T19:55:25.226" v="8" actId="20577"/>
        <pc:sldMkLst>
          <pc:docMk/>
          <pc:sldMk cId="1421048557" sldId="309"/>
        </pc:sldMkLst>
        <pc:spChg chg="mod">
          <ac:chgData name="Pal Emezieke" userId="S::admin@capstone640.onmicrosoft.com::3f1c74d0-e21d-471a-9df1-f18e240f1ddc" providerId="AD" clId="Web-{1F981E17-7199-4D80-9115-9252A742CE7A}" dt="2020-11-23T19:54:16.832" v="2" actId="20577"/>
          <ac:spMkLst>
            <pc:docMk/>
            <pc:sldMk cId="1421048557" sldId="309"/>
            <ac:spMk id="2" creationId="{A9126BBD-AA6D-4BB6-99BD-791F7B3797E9}"/>
          </ac:spMkLst>
        </pc:spChg>
        <pc:spChg chg="mod">
          <ac:chgData name="Pal Emezieke" userId="S::admin@capstone640.onmicrosoft.com::3f1c74d0-e21d-471a-9df1-f18e240f1ddc" providerId="AD" clId="Web-{1F981E17-7199-4D80-9115-9252A742CE7A}" dt="2020-11-23T19:55:25.226" v="8" actId="20577"/>
          <ac:spMkLst>
            <pc:docMk/>
            <pc:sldMk cId="1421048557" sldId="309"/>
            <ac:spMk id="3" creationId="{FA431C4B-F4FA-4313-BF39-16E8E3C07D8B}"/>
          </ac:spMkLst>
        </pc:spChg>
      </pc:sldChg>
      <pc:sldChg chg="modSp">
        <pc:chgData name="Pal Emezieke" userId="S::admin@capstone640.onmicrosoft.com::3f1c74d0-e21d-471a-9df1-f18e240f1ddc" providerId="AD" clId="Web-{1F981E17-7199-4D80-9115-9252A742CE7A}" dt="2020-11-23T19:56:30.651" v="45" actId="20577"/>
        <pc:sldMkLst>
          <pc:docMk/>
          <pc:sldMk cId="2644182423" sldId="310"/>
        </pc:sldMkLst>
        <pc:spChg chg="mod">
          <ac:chgData name="Pal Emezieke" userId="S::admin@capstone640.onmicrosoft.com::3f1c74d0-e21d-471a-9df1-f18e240f1ddc" providerId="AD" clId="Web-{1F981E17-7199-4D80-9115-9252A742CE7A}" dt="2020-11-23T19:55:38.867" v="12" actId="20577"/>
          <ac:spMkLst>
            <pc:docMk/>
            <pc:sldMk cId="2644182423" sldId="310"/>
            <ac:spMk id="2" creationId="{25B5405A-BE1D-4148-8AB6-64820578952B}"/>
          </ac:spMkLst>
        </pc:spChg>
        <pc:spChg chg="mod">
          <ac:chgData name="Pal Emezieke" userId="S::admin@capstone640.onmicrosoft.com::3f1c74d0-e21d-471a-9df1-f18e240f1ddc" providerId="AD" clId="Web-{1F981E17-7199-4D80-9115-9252A742CE7A}" dt="2020-11-23T19:56:30.651" v="45" actId="20577"/>
          <ac:spMkLst>
            <pc:docMk/>
            <pc:sldMk cId="2644182423" sldId="310"/>
            <ac:spMk id="3" creationId="{669FB69C-1EDF-497F-B9A2-83756E41600A}"/>
          </ac:spMkLst>
        </pc:spChg>
      </pc:sldChg>
      <pc:sldChg chg="delSp modSp">
        <pc:chgData name="Pal Emezieke" userId="S::admin@capstone640.onmicrosoft.com::3f1c74d0-e21d-471a-9df1-f18e240f1ddc" providerId="AD" clId="Web-{1F981E17-7199-4D80-9115-9252A742CE7A}" dt="2020-11-23T19:56:19.963" v="34" actId="20577"/>
        <pc:sldMkLst>
          <pc:docMk/>
          <pc:sldMk cId="3849987692" sldId="311"/>
        </pc:sldMkLst>
        <pc:spChg chg="del mod">
          <ac:chgData name="Pal Emezieke" userId="S::admin@capstone640.onmicrosoft.com::3f1c74d0-e21d-471a-9df1-f18e240f1ddc" providerId="AD" clId="Web-{1F981E17-7199-4D80-9115-9252A742CE7A}" dt="2020-11-23T19:56:09.838" v="27"/>
          <ac:spMkLst>
            <pc:docMk/>
            <pc:sldMk cId="3849987692" sldId="311"/>
            <ac:spMk id="2" creationId="{875930E9-F85A-4754-808D-EA2F1C3AEE38}"/>
          </ac:spMkLst>
        </pc:spChg>
        <pc:spChg chg="mod">
          <ac:chgData name="Pal Emezieke" userId="S::admin@capstone640.onmicrosoft.com::3f1c74d0-e21d-471a-9df1-f18e240f1ddc" providerId="AD" clId="Web-{1F981E17-7199-4D80-9115-9252A742CE7A}" dt="2020-11-23T19:56:19.963" v="34" actId="20577"/>
          <ac:spMkLst>
            <pc:docMk/>
            <pc:sldMk cId="3849987692" sldId="311"/>
            <ac:spMk id="3" creationId="{E9004935-D112-465E-9748-B835CE4C990F}"/>
          </ac:spMkLst>
        </pc:spChg>
      </pc:sldChg>
    </pc:docChg>
  </pc:docChgLst>
  <pc:docChgLst>
    <pc:chgData name="Pal Emezieke" userId="S::admin@capstone640.onmicrosoft.com::3f1c74d0-e21d-471a-9df1-f18e240f1ddc" providerId="AD" clId="Web-{128F180F-4495-4310-8A5F-C30E06A5E280}"/>
    <pc:docChg chg="modSld">
      <pc:chgData name="Pal Emezieke" userId="S::admin@capstone640.onmicrosoft.com::3f1c74d0-e21d-471a-9df1-f18e240f1ddc" providerId="AD" clId="Web-{128F180F-4495-4310-8A5F-C30E06A5E280}" dt="2020-11-23T22:54:19.913" v="3"/>
      <pc:docMkLst>
        <pc:docMk/>
      </pc:docMkLst>
      <pc:sldChg chg="modSp">
        <pc:chgData name="Pal Emezieke" userId="S::admin@capstone640.onmicrosoft.com::3f1c74d0-e21d-471a-9df1-f18e240f1ddc" providerId="AD" clId="Web-{128F180F-4495-4310-8A5F-C30E06A5E280}" dt="2020-11-23T22:53:33.287" v="0" actId="1076"/>
        <pc:sldMkLst>
          <pc:docMk/>
          <pc:sldMk cId="895915843" sldId="266"/>
        </pc:sldMkLst>
        <pc:picChg chg="mod">
          <ac:chgData name="Pal Emezieke" userId="S::admin@capstone640.onmicrosoft.com::3f1c74d0-e21d-471a-9df1-f18e240f1ddc" providerId="AD" clId="Web-{128F180F-4495-4310-8A5F-C30E06A5E280}" dt="2020-11-23T22:53:33.287" v="0" actId="1076"/>
          <ac:picMkLst>
            <pc:docMk/>
            <pc:sldMk cId="895915843" sldId="266"/>
            <ac:picMk id="5" creationId="{14FEAD95-00F2-445D-8C2D-03F63B772D2D}"/>
          </ac:picMkLst>
        </pc:picChg>
      </pc:sldChg>
      <pc:sldChg chg="modSp modMedia">
        <pc:chgData name="Pal Emezieke" userId="S::admin@capstone640.onmicrosoft.com::3f1c74d0-e21d-471a-9df1-f18e240f1ddc" providerId="AD" clId="Web-{128F180F-4495-4310-8A5F-C30E06A5E280}" dt="2020-11-23T22:54:19.913" v="3"/>
        <pc:sldMkLst>
          <pc:docMk/>
          <pc:sldMk cId="265522590" sldId="308"/>
        </pc:sldMkLst>
        <pc:picChg chg="mod">
          <ac:chgData name="Pal Emezieke" userId="S::admin@capstone640.onmicrosoft.com::3f1c74d0-e21d-471a-9df1-f18e240f1ddc" providerId="AD" clId="Web-{128F180F-4495-4310-8A5F-C30E06A5E280}" dt="2020-11-23T22:54:19.913" v="3"/>
          <ac:picMkLst>
            <pc:docMk/>
            <pc:sldMk cId="265522590" sldId="308"/>
            <ac:picMk id="3" creationId="{DDA60A78-B854-453A-A6E2-16302233CEC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9225C73-1633-42F1-AB3B-7CB183E5F8B8}">
      <dgm:prSet custT="1"/>
      <dgm:spPr/>
      <dgm:t>
        <a:bodyPr/>
        <a:lstStyle/>
        <a:p>
          <a:pPr>
            <a:lnSpc>
              <a:spcPct val="100000"/>
            </a:lnSpc>
            <a:defRPr cap="all"/>
          </a:pPr>
          <a:r>
            <a:rPr lang="en-US" sz="2000" b="1"/>
            <a:t>Why it’s important we find the solution to this problem?</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b="1"/>
            <a:t>What are the constraint we must meet?</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40FC4FFE-8987-4A26-B7F4-8A516F18ADAE}">
      <dgm:prSet custT="1"/>
      <dgm:spPr/>
      <dgm:t>
        <a:bodyPr/>
        <a:lstStyle/>
        <a:p>
          <a:pPr>
            <a:lnSpc>
              <a:spcPct val="100000"/>
            </a:lnSpc>
            <a:defRPr cap="all"/>
          </a:pPr>
          <a:r>
            <a:rPr lang="en-US" sz="2400" b="1"/>
            <a:t>What’s the problem we are trying to solve?</a:t>
          </a:r>
        </a:p>
      </dgm:t>
    </dgm:pt>
    <dgm:pt modelId="{5B62599A-5C9B-48E7-896E-EA782AC60C8B}" type="sibTrans" cxnId="{C7AD8469-3C68-4AF9-AB82-79B0043AA120}">
      <dgm:prSet/>
      <dgm:spPr/>
      <dgm:t>
        <a:bodyPr/>
        <a:lstStyle/>
        <a:p>
          <a:endParaRPr lang="en-US"/>
        </a:p>
      </dgm:t>
    </dgm:pt>
    <dgm:pt modelId="{CAD7EF86-FB23-41F6-BF42-040B36DEFDB1}" type="parTrans" cxnId="{C7AD8469-3C68-4AF9-AB82-79B0043AA120}">
      <dgm:prSet/>
      <dgm:spPr/>
      <dgm:t>
        <a:bodyPr/>
        <a:lstStyle/>
        <a:p>
          <a:endParaRPr lang="en-US"/>
        </a:p>
      </dgm:t>
    </dgm:pt>
    <dgm:pt modelId="{B6056BFB-47D7-4C5F-BA11-2CB63C56A52D}" type="pres">
      <dgm:prSet presAssocID="{01A66772-F185-4D58-B8BB-E9370D7A7A2B}" presName="root" presStyleCnt="0">
        <dgm:presLayoutVars>
          <dgm:dir/>
          <dgm:resizeHandles val="exact"/>
        </dgm:presLayoutVars>
      </dgm:prSet>
      <dgm:spPr/>
    </dgm:pt>
    <dgm:pt modelId="{311B26C8-22B1-4363-B621-DD56FB7418C8}" type="pres">
      <dgm:prSet presAssocID="{40FC4FFE-8987-4A26-B7F4-8A516F18ADAE}" presName="compNode" presStyleCnt="0"/>
      <dgm:spPr/>
    </dgm:pt>
    <dgm:pt modelId="{A201D7A7-914C-4D24-8B82-EE40155AB0BE}" type="pres">
      <dgm:prSet presAssocID="{40FC4FFE-8987-4A26-B7F4-8A516F18ADAE}" presName="iconBgRect" presStyleLbl="bgShp" presStyleIdx="0" presStyleCnt="3"/>
      <dgm:spPr>
        <a:prstGeom prst="ellipse">
          <a:avLst/>
        </a:prstGeom>
      </dgm:spPr>
    </dgm:pt>
    <dgm:pt modelId="{8FA2F131-CD01-4CBD-B7A5-1B9B5E7F0402}"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F755F00C-B2DB-4097-B4BC-8F1BACC938B7}" type="pres">
      <dgm:prSet presAssocID="{40FC4FFE-8987-4A26-B7F4-8A516F18ADAE}" presName="spaceRect" presStyleCnt="0"/>
      <dgm:spPr/>
    </dgm:pt>
    <dgm:pt modelId="{08F4E96D-0DB6-4476-8C51-7CC7EC2F227B}" type="pres">
      <dgm:prSet presAssocID="{40FC4FFE-8987-4A26-B7F4-8A516F18ADAE}" presName="textRect" presStyleLbl="revTx" presStyleIdx="0" presStyleCnt="3">
        <dgm:presLayoutVars>
          <dgm:chMax val="1"/>
          <dgm:chPref val="1"/>
        </dgm:presLayoutVars>
      </dgm:prSet>
      <dgm:spPr/>
    </dgm:pt>
    <dgm:pt modelId="{5AB3C10D-885E-4522-AB39-7ED4318D191A}" type="pres">
      <dgm:prSet presAssocID="{5B62599A-5C9B-48E7-896E-EA782AC60C8B}" presName="sibTrans" presStyleCnt="0"/>
      <dgm:spPr/>
    </dgm:pt>
    <dgm:pt modelId="{2F278BF9-E1B2-4A1C-B065-C19A7B904219}" type="pres">
      <dgm:prSet presAssocID="{49225C73-1633-42F1-AB3B-7CB183E5F8B8}" presName="compNode" presStyleCnt="0"/>
      <dgm:spPr/>
    </dgm:pt>
    <dgm:pt modelId="{543C18BC-1989-44B2-9862-C670C61D3452}" type="pres">
      <dgm:prSet presAssocID="{49225C73-1633-42F1-AB3B-7CB183E5F8B8}" presName="iconBgRect" presStyleLbl="bgShp" presStyleIdx="1" presStyleCnt="3"/>
      <dgm:spPr>
        <a:prstGeom prst="ellipse">
          <a:avLst/>
        </a:prstGeom>
      </dgm:spPr>
    </dgm:pt>
    <dgm:pt modelId="{E94F35BC-9C76-400A-BBCA-0032259E2E5A}" type="pres">
      <dgm:prSet presAssocID="{49225C73-1633-42F1-AB3B-7CB183E5F8B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503A6D04-9ADD-43CC-9847-497CD48F2D11}" type="pres">
      <dgm:prSet presAssocID="{49225C73-1633-42F1-AB3B-7CB183E5F8B8}" presName="spaceRect" presStyleCnt="0"/>
      <dgm:spPr/>
    </dgm:pt>
    <dgm:pt modelId="{20363298-B2A6-463D-A7BE-F9F67404E389}" type="pres">
      <dgm:prSet presAssocID="{49225C73-1633-42F1-AB3B-7CB183E5F8B8}" presName="textRect" presStyleLbl="revTx" presStyleIdx="1" presStyleCnt="3">
        <dgm:presLayoutVars>
          <dgm:chMax val="1"/>
          <dgm:chPref val="1"/>
        </dgm:presLayoutVars>
      </dgm:prSet>
      <dgm:spPr/>
    </dgm:pt>
    <dgm:pt modelId="{A47947BB-708D-4F7E-B072-3C2E42B34B24}" type="pres">
      <dgm:prSet presAssocID="{9646853A-8964-4519-A5B1-0B7D18B2983D}" presName="sibTrans" presStyleCnt="0"/>
      <dgm:spPr/>
    </dgm:pt>
    <dgm:pt modelId="{BDCD0AC9-D564-4025-AD8A-36664A6CBE31}" type="pres">
      <dgm:prSet presAssocID="{1C383F32-22E8-4F62-A3E0-BDC3D5F48992}" presName="compNode" presStyleCnt="0"/>
      <dgm:spPr/>
    </dgm:pt>
    <dgm:pt modelId="{5BDDFF18-9AEC-4E5E-B9AA-33D86F01A63E}" type="pres">
      <dgm:prSet presAssocID="{1C383F32-22E8-4F62-A3E0-BDC3D5F48992}" presName="iconBgRect" presStyleLbl="bgShp" presStyleIdx="2" presStyleCnt="3"/>
      <dgm:spPr>
        <a:prstGeom prst="ellipse">
          <a:avLst/>
        </a:prstGeom>
      </dgm:spPr>
    </dgm:pt>
    <dgm:pt modelId="{F09AEBFF-D2D3-4FFF-AD65-C3CEAEEB10F2}" type="pres">
      <dgm:prSet presAssocID="{1C383F32-22E8-4F62-A3E0-BDC3D5F4899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F2EBFBCF-0520-415A-A886-3C4F90D208EF}" type="pres">
      <dgm:prSet presAssocID="{1C383F32-22E8-4F62-A3E0-BDC3D5F48992}" presName="spaceRect" presStyleCnt="0"/>
      <dgm:spPr/>
    </dgm:pt>
    <dgm:pt modelId="{AB9CAFAA-6939-48A6-A89B-19D1A94B9EA1}"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BA953D32-2DFF-47FE-AF26-C6B9E63D38DF}" type="presOf" srcId="{49225C73-1633-42F1-AB3B-7CB183E5F8B8}" destId="{20363298-B2A6-463D-A7BE-F9F67404E389}" srcOrd="0" destOrd="0" presId="urn:microsoft.com/office/officeart/2018/5/layout/IconLeafLabelList"/>
    <dgm:cxn modelId="{EC450542-0ED9-4BD6-9E85-5709B80794C5}" type="presOf" srcId="{01A66772-F185-4D58-B8BB-E9370D7A7A2B}" destId="{B6056BFB-47D7-4C5F-BA11-2CB63C56A52D}" srcOrd="0" destOrd="0" presId="urn:microsoft.com/office/officeart/2018/5/layout/IconLeafLabelList"/>
    <dgm:cxn modelId="{C7AD8469-3C68-4AF9-AB82-79B0043AA120}" srcId="{01A66772-F185-4D58-B8BB-E9370D7A7A2B}" destId="{40FC4FFE-8987-4A26-B7F4-8A516F18ADAE}" srcOrd="0" destOrd="0" parTransId="{CAD7EF86-FB23-41F6-BF42-040B36DEFDB1}" sibTransId="{5B62599A-5C9B-48E7-896E-EA782AC60C8B}"/>
    <dgm:cxn modelId="{C4CCE57E-E871-46D6-BAD5-880252C95D22}" srcId="{01A66772-F185-4D58-B8BB-E9370D7A7A2B}" destId="{1C383F32-22E8-4F62-A3E0-BDC3D5F48992}" srcOrd="2" destOrd="0" parTransId="{A7920A2F-3244-4159-AF04-6A1D38B7B317}" sibTransId="{8500F72A-2C6D-4FDF-9C1D-CA691380EB0B}"/>
    <dgm:cxn modelId="{D55FAE9C-CF3C-44F3-9D1E-DE6DF574E6D9}" type="presOf" srcId="{1C383F32-22E8-4F62-A3E0-BDC3D5F48992}" destId="{AB9CAFAA-6939-48A6-A89B-19D1A94B9EA1}" srcOrd="0" destOrd="0" presId="urn:microsoft.com/office/officeart/2018/5/layout/IconLeafLabelList"/>
    <dgm:cxn modelId="{A85983B4-FADF-419C-BC71-B5F0871C3055}" type="presOf" srcId="{40FC4FFE-8987-4A26-B7F4-8A516F18ADAE}" destId="{08F4E96D-0DB6-4476-8C51-7CC7EC2F227B}" srcOrd="0" destOrd="0" presId="urn:microsoft.com/office/officeart/2018/5/layout/IconLeafLabelList"/>
    <dgm:cxn modelId="{A3E74EE8-8900-4EBD-8983-3BF0AFD6DCC7}" type="presParOf" srcId="{B6056BFB-47D7-4C5F-BA11-2CB63C56A52D}" destId="{311B26C8-22B1-4363-B621-DD56FB7418C8}" srcOrd="0" destOrd="0" presId="urn:microsoft.com/office/officeart/2018/5/layout/IconLeafLabelList"/>
    <dgm:cxn modelId="{044EA9E0-B51B-492A-BE32-015CEAD0BAC9}" type="presParOf" srcId="{311B26C8-22B1-4363-B621-DD56FB7418C8}" destId="{A201D7A7-914C-4D24-8B82-EE40155AB0BE}" srcOrd="0" destOrd="0" presId="urn:microsoft.com/office/officeart/2018/5/layout/IconLeafLabelList"/>
    <dgm:cxn modelId="{08373EC6-14CB-429D-9495-F32683B931D7}" type="presParOf" srcId="{311B26C8-22B1-4363-B621-DD56FB7418C8}" destId="{8FA2F131-CD01-4CBD-B7A5-1B9B5E7F0402}" srcOrd="1" destOrd="0" presId="urn:microsoft.com/office/officeart/2018/5/layout/IconLeafLabelList"/>
    <dgm:cxn modelId="{9AB500F0-62A2-4E73-B4F4-5056804C8D6A}" type="presParOf" srcId="{311B26C8-22B1-4363-B621-DD56FB7418C8}" destId="{F755F00C-B2DB-4097-B4BC-8F1BACC938B7}" srcOrd="2" destOrd="0" presId="urn:microsoft.com/office/officeart/2018/5/layout/IconLeafLabelList"/>
    <dgm:cxn modelId="{676606A7-6564-4CEB-ACE0-4FF9A3A04E67}" type="presParOf" srcId="{311B26C8-22B1-4363-B621-DD56FB7418C8}" destId="{08F4E96D-0DB6-4476-8C51-7CC7EC2F227B}" srcOrd="3" destOrd="0" presId="urn:microsoft.com/office/officeart/2018/5/layout/IconLeafLabelList"/>
    <dgm:cxn modelId="{EAE0F94A-A454-4049-84F7-9EC90E847A03}" type="presParOf" srcId="{B6056BFB-47D7-4C5F-BA11-2CB63C56A52D}" destId="{5AB3C10D-885E-4522-AB39-7ED4318D191A}" srcOrd="1" destOrd="0" presId="urn:microsoft.com/office/officeart/2018/5/layout/IconLeafLabelList"/>
    <dgm:cxn modelId="{B0B5B21A-5ADD-4500-9A67-9B26AF543EBA}" type="presParOf" srcId="{B6056BFB-47D7-4C5F-BA11-2CB63C56A52D}" destId="{2F278BF9-E1B2-4A1C-B065-C19A7B904219}" srcOrd="2" destOrd="0" presId="urn:microsoft.com/office/officeart/2018/5/layout/IconLeafLabelList"/>
    <dgm:cxn modelId="{11FEAF2C-54F7-4E9C-A1D6-5FA0BF7F3665}" type="presParOf" srcId="{2F278BF9-E1B2-4A1C-B065-C19A7B904219}" destId="{543C18BC-1989-44B2-9862-C670C61D3452}" srcOrd="0" destOrd="0" presId="urn:microsoft.com/office/officeart/2018/5/layout/IconLeafLabelList"/>
    <dgm:cxn modelId="{92C17ECB-A80D-4A0E-95CF-40A53D32275F}" type="presParOf" srcId="{2F278BF9-E1B2-4A1C-B065-C19A7B904219}" destId="{E94F35BC-9C76-400A-BBCA-0032259E2E5A}" srcOrd="1" destOrd="0" presId="urn:microsoft.com/office/officeart/2018/5/layout/IconLeafLabelList"/>
    <dgm:cxn modelId="{54E5AE33-4BE6-44E7-871B-1103A0BA7A56}" type="presParOf" srcId="{2F278BF9-E1B2-4A1C-B065-C19A7B904219}" destId="{503A6D04-9ADD-43CC-9847-497CD48F2D11}" srcOrd="2" destOrd="0" presId="urn:microsoft.com/office/officeart/2018/5/layout/IconLeafLabelList"/>
    <dgm:cxn modelId="{3575FCA0-4FCE-460A-8D84-2C767D311A20}" type="presParOf" srcId="{2F278BF9-E1B2-4A1C-B065-C19A7B904219}" destId="{20363298-B2A6-463D-A7BE-F9F67404E389}" srcOrd="3" destOrd="0" presId="urn:microsoft.com/office/officeart/2018/5/layout/IconLeafLabelList"/>
    <dgm:cxn modelId="{4FD22448-C17B-4C43-BAB3-A0B7AA9BCE0D}" type="presParOf" srcId="{B6056BFB-47D7-4C5F-BA11-2CB63C56A52D}" destId="{A47947BB-708D-4F7E-B072-3C2E42B34B24}" srcOrd="3" destOrd="0" presId="urn:microsoft.com/office/officeart/2018/5/layout/IconLeafLabelList"/>
    <dgm:cxn modelId="{75E30F4F-0E76-457B-9D4F-CDE27C2F7F77}" type="presParOf" srcId="{B6056BFB-47D7-4C5F-BA11-2CB63C56A52D}" destId="{BDCD0AC9-D564-4025-AD8A-36664A6CBE31}" srcOrd="4" destOrd="0" presId="urn:microsoft.com/office/officeart/2018/5/layout/IconLeafLabelList"/>
    <dgm:cxn modelId="{C6A367E7-6A7C-42CB-94E4-8EA78AEF87BF}" type="presParOf" srcId="{BDCD0AC9-D564-4025-AD8A-36664A6CBE31}" destId="{5BDDFF18-9AEC-4E5E-B9AA-33D86F01A63E}" srcOrd="0" destOrd="0" presId="urn:microsoft.com/office/officeart/2018/5/layout/IconLeafLabelList"/>
    <dgm:cxn modelId="{B180CBEB-FA9F-4E52-8CA3-A65CB80BB91B}" type="presParOf" srcId="{BDCD0AC9-D564-4025-AD8A-36664A6CBE31}" destId="{F09AEBFF-D2D3-4FFF-AD65-C3CEAEEB10F2}" srcOrd="1" destOrd="0" presId="urn:microsoft.com/office/officeart/2018/5/layout/IconLeafLabelList"/>
    <dgm:cxn modelId="{170B020E-1E19-4EB4-A72C-4FCF01A7DD7E}" type="presParOf" srcId="{BDCD0AC9-D564-4025-AD8A-36664A6CBE31}" destId="{F2EBFBCF-0520-415A-A886-3C4F90D208EF}" srcOrd="2" destOrd="0" presId="urn:microsoft.com/office/officeart/2018/5/layout/IconLeafLabelList"/>
    <dgm:cxn modelId="{CADD8F7D-722C-42A0-AF21-39A3559F8D7B}" type="presParOf" srcId="{BDCD0AC9-D564-4025-AD8A-36664A6CBE31}" destId="{AB9CAFAA-6939-48A6-A89B-19D1A94B9EA1}"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01D7A7-914C-4D24-8B82-EE40155AB0BE}">
      <dsp:nvSpPr>
        <dsp:cNvPr id="0" name=""/>
        <dsp:cNvSpPr/>
      </dsp:nvSpPr>
      <dsp:spPr>
        <a:xfrm>
          <a:off x="616949" y="171789"/>
          <a:ext cx="1818562" cy="1818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A2F131-CD01-4CBD-B7A5-1B9B5E7F0402}">
      <dsp:nvSpPr>
        <dsp:cNvPr id="0" name=""/>
        <dsp:cNvSpPr/>
      </dsp:nvSpPr>
      <dsp:spPr>
        <a:xfrm>
          <a:off x="1004512" y="559352"/>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F4E96D-0DB6-4476-8C51-7CC7EC2F227B}">
      <dsp:nvSpPr>
        <dsp:cNvPr id="0" name=""/>
        <dsp:cNvSpPr/>
      </dsp:nvSpPr>
      <dsp:spPr>
        <a:xfrm>
          <a:off x="35606" y="2556790"/>
          <a:ext cx="29812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b="1" kern="1200"/>
            <a:t>What’s the problem we are trying to solve?</a:t>
          </a:r>
        </a:p>
      </dsp:txBody>
      <dsp:txXfrm>
        <a:off x="35606" y="2556790"/>
        <a:ext cx="2981250" cy="1057500"/>
      </dsp:txXfrm>
    </dsp:sp>
    <dsp:sp modelId="{543C18BC-1989-44B2-9862-C670C61D3452}">
      <dsp:nvSpPr>
        <dsp:cNvPr id="0" name=""/>
        <dsp:cNvSpPr/>
      </dsp:nvSpPr>
      <dsp:spPr>
        <a:xfrm>
          <a:off x="4119918" y="171789"/>
          <a:ext cx="1818562" cy="1818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F35BC-9C76-400A-BBCA-0032259E2E5A}">
      <dsp:nvSpPr>
        <dsp:cNvPr id="0" name=""/>
        <dsp:cNvSpPr/>
      </dsp:nvSpPr>
      <dsp:spPr>
        <a:xfrm>
          <a:off x="4507481" y="559352"/>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363298-B2A6-463D-A7BE-F9F67404E389}">
      <dsp:nvSpPr>
        <dsp:cNvPr id="0" name=""/>
        <dsp:cNvSpPr/>
      </dsp:nvSpPr>
      <dsp:spPr>
        <a:xfrm>
          <a:off x="3538574" y="2556790"/>
          <a:ext cx="29812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n-US" sz="2000" b="1" kern="1200"/>
            <a:t>Why it’s important we find the solution to this problem?</a:t>
          </a:r>
        </a:p>
      </dsp:txBody>
      <dsp:txXfrm>
        <a:off x="3538574" y="2556790"/>
        <a:ext cx="2981250" cy="1057500"/>
      </dsp:txXfrm>
    </dsp:sp>
    <dsp:sp modelId="{5BDDFF18-9AEC-4E5E-B9AA-33D86F01A63E}">
      <dsp:nvSpPr>
        <dsp:cNvPr id="0" name=""/>
        <dsp:cNvSpPr/>
      </dsp:nvSpPr>
      <dsp:spPr>
        <a:xfrm>
          <a:off x="7622887" y="171789"/>
          <a:ext cx="1818562" cy="1818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9AEBFF-D2D3-4FFF-AD65-C3CEAEEB10F2}">
      <dsp:nvSpPr>
        <dsp:cNvPr id="0" name=""/>
        <dsp:cNvSpPr/>
      </dsp:nvSpPr>
      <dsp:spPr>
        <a:xfrm>
          <a:off x="8010450" y="55935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9CAFAA-6939-48A6-A89B-19D1A94B9EA1}">
      <dsp:nvSpPr>
        <dsp:cNvPr id="0" name=""/>
        <dsp:cNvSpPr/>
      </dsp:nvSpPr>
      <dsp:spPr>
        <a:xfrm>
          <a:off x="7041543" y="2556790"/>
          <a:ext cx="298125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b="1" kern="1200"/>
            <a:t>What are the constraint we must meet?</a:t>
          </a:r>
        </a:p>
      </dsp:txBody>
      <dsp:txXfrm>
        <a:off x="7041543" y="2556790"/>
        <a:ext cx="2981250" cy="10575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8B8FBF-85D8-4CB4-92C6-59078FA4E988}" type="datetimeFigureOut">
              <a:rPr lang="en-US"/>
              <a:t>11/24/2020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5725E-32F5-4463-AE2B-5A318865E26B}" type="slidenum">
              <a:rPr lang="en-US"/>
              <a:t>‹#›</a:t>
            </a:fld>
            <a:endParaRPr lang="en-US"/>
          </a:p>
        </p:txBody>
      </p:sp>
    </p:spTree>
    <p:extLst>
      <p:ext uri="{BB962C8B-B14F-4D97-AF65-F5344CB8AC3E}">
        <p14:creationId xmlns:p14="http://schemas.microsoft.com/office/powerpoint/2010/main" val="855303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The parts of our system that have the most options are the sensors and microcontroller so we focused our alternatives analysis here</a:t>
            </a:r>
          </a:p>
        </p:txBody>
      </p:sp>
      <p:sp>
        <p:nvSpPr>
          <p:cNvPr id="4" name="Slide Number Placeholder 3"/>
          <p:cNvSpPr>
            <a:spLocks noGrp="1"/>
          </p:cNvSpPr>
          <p:nvPr>
            <p:ph type="sldNum" sz="quarter" idx="5"/>
          </p:nvPr>
        </p:nvSpPr>
        <p:spPr/>
        <p:txBody>
          <a:bodyPr/>
          <a:lstStyle/>
          <a:p>
            <a:fld id="{E795725E-32F5-4463-AE2B-5A318865E26B}" type="slidenum">
              <a:rPr lang="en-US"/>
              <a:t>7</a:t>
            </a:fld>
            <a:endParaRPr lang="en-US"/>
          </a:p>
        </p:txBody>
      </p:sp>
    </p:spTree>
    <p:extLst>
      <p:ext uri="{BB962C8B-B14F-4D97-AF65-F5344CB8AC3E}">
        <p14:creationId xmlns:p14="http://schemas.microsoft.com/office/powerpoint/2010/main" val="2838856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Strain </a:t>
            </a:r>
            <a:r>
              <a:rPr lang="en-US" err="1">
                <a:cs typeface="Calibri"/>
              </a:rPr>
              <a:t>guage</a:t>
            </a:r>
            <a:r>
              <a:rPr lang="en-US">
                <a:cs typeface="Calibri"/>
              </a:rPr>
              <a:t> is the most common solution to the problem that we found.</a:t>
            </a:r>
          </a:p>
          <a:p>
            <a:r>
              <a:rPr lang="en-US">
                <a:cs typeface="Calibri"/>
              </a:rPr>
              <a:t>   Pros: cheap, widely available        cons: each sensor needs a analog signal amplifier, and an ADC(depending on the micro might need extra)</a:t>
            </a:r>
          </a:p>
          <a:p>
            <a:endParaRPr lang="en-US">
              <a:cs typeface="Calibri"/>
            </a:endParaRPr>
          </a:p>
          <a:p>
            <a:r>
              <a:rPr lang="en-US">
                <a:cs typeface="Calibri"/>
              </a:rPr>
              <a:t>- Non-contact sensor </a:t>
            </a:r>
          </a:p>
          <a:p>
            <a:r>
              <a:rPr lang="en-US">
                <a:cs typeface="Calibri"/>
              </a:rPr>
              <a:t>   Pros: also cheap and widely available       cons: Would need some mechanical apparatus to move the sensor up/down the outside of the keg to find the level inside</a:t>
            </a:r>
          </a:p>
          <a:p>
            <a:r>
              <a:rPr lang="en-US">
                <a:cs typeface="Calibri"/>
              </a:rPr>
              <a:t>                                                                                       Unknown if it would be powerful enough to go through the keg</a:t>
            </a:r>
          </a:p>
          <a:p>
            <a:endParaRPr lang="en-US">
              <a:cs typeface="Calibri"/>
            </a:endParaRPr>
          </a:p>
          <a:p>
            <a:r>
              <a:rPr lang="en-US">
                <a:cs typeface="Calibri"/>
              </a:rPr>
              <a:t>- Gas flow sensor </a:t>
            </a:r>
          </a:p>
          <a:p>
            <a:r>
              <a:rPr lang="en-US">
                <a:cs typeface="Calibri"/>
              </a:rPr>
              <a:t>   Pros: doesn't need to be in the fridge       cons: Very expensive</a:t>
            </a:r>
          </a:p>
          <a:p>
            <a:r>
              <a:rPr lang="en-US">
                <a:cs typeface="Calibri"/>
              </a:rPr>
              <a:t>                                                                                        could be tricky to figure out volume, and very little information found on this concept</a:t>
            </a:r>
          </a:p>
          <a:p>
            <a:r>
              <a:rPr lang="en-US">
                <a:cs typeface="Calibri"/>
              </a:rPr>
              <a:t> </a:t>
            </a:r>
          </a:p>
          <a:p>
            <a:r>
              <a:rPr lang="en-US">
                <a:cs typeface="Calibri"/>
              </a:rPr>
              <a:t>- Radar, X-ray, Microwave</a:t>
            </a:r>
          </a:p>
          <a:p>
            <a:r>
              <a:rPr lang="en-US">
                <a:cs typeface="Calibri"/>
              </a:rPr>
              <a:t>   Pros: very accurate                         cons: too expensive and potentially dangerous</a:t>
            </a:r>
          </a:p>
          <a:p>
            <a:endParaRPr lang="en-US">
              <a:cs typeface="Calibri"/>
            </a:endParaRPr>
          </a:p>
          <a:p>
            <a:r>
              <a:rPr lang="en-US">
                <a:cs typeface="Calibri"/>
              </a:rPr>
              <a:t>- IR</a:t>
            </a:r>
          </a:p>
          <a:p>
            <a:r>
              <a:rPr lang="en-US">
                <a:cs typeface="Calibri"/>
              </a:rPr>
              <a:t>   Pros: one unit could potentially be used for all kegs                cons: might not be enough difference in temperature to be able to see liquid level</a:t>
            </a:r>
          </a:p>
          <a:p>
            <a:r>
              <a:rPr lang="en-US">
                <a:cs typeface="Calibri"/>
              </a:rPr>
              <a:t>             Don’t need to attach anything to the kegs                                  might not be able to see through the keg</a:t>
            </a:r>
          </a:p>
          <a:p>
            <a:endParaRPr lang="en-US">
              <a:cs typeface="Calibri"/>
            </a:endParaRPr>
          </a:p>
          <a:p>
            <a:endParaRPr lang="en-US">
              <a:cs typeface="Calibri"/>
            </a:endParaRPr>
          </a:p>
          <a:p>
            <a:r>
              <a:rPr lang="en-US">
                <a:cs typeface="Calibri"/>
              </a:rPr>
              <a:t>Line of sight options </a:t>
            </a:r>
          </a:p>
          <a:p>
            <a:r>
              <a:rPr lang="en-US">
                <a:cs typeface="Calibri"/>
              </a:rPr>
              <a:t>      Pros: accurate, cheap, easy to use                                    cons: have to modify keg to install window on the top, then need to worry about pressure and health/safety</a:t>
            </a:r>
          </a:p>
          <a:p>
            <a:endParaRPr lang="en-US">
              <a:cs typeface="Calibri"/>
            </a:endParaRPr>
          </a:p>
          <a:p>
            <a:r>
              <a:rPr lang="en-US">
                <a:cs typeface="Calibri"/>
              </a:rPr>
              <a:t>The client specifically stated we are not to use anything that physically makes contact with the beer for health/sanitation reasons, but we thought we would still mention the contact options</a:t>
            </a:r>
          </a:p>
        </p:txBody>
      </p:sp>
      <p:sp>
        <p:nvSpPr>
          <p:cNvPr id="4" name="Slide Number Placeholder 3"/>
          <p:cNvSpPr>
            <a:spLocks noGrp="1"/>
          </p:cNvSpPr>
          <p:nvPr>
            <p:ph type="sldNum" sz="quarter" idx="5"/>
          </p:nvPr>
        </p:nvSpPr>
        <p:spPr/>
        <p:txBody>
          <a:bodyPr/>
          <a:lstStyle/>
          <a:p>
            <a:fld id="{E795725E-32F5-4463-AE2B-5A318865E26B}" type="slidenum">
              <a:rPr lang="en-US"/>
              <a:t>8</a:t>
            </a:fld>
            <a:endParaRPr lang="en-US"/>
          </a:p>
        </p:txBody>
      </p:sp>
    </p:spTree>
    <p:extLst>
      <p:ext uri="{BB962C8B-B14F-4D97-AF65-F5344CB8AC3E}">
        <p14:creationId xmlns:p14="http://schemas.microsoft.com/office/powerpoint/2010/main" val="251760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11/24/2020</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11/24/2020</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11/24/2020</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11/24/2020</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11/24/2020</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11/24/2020</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11/24/2020</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11/24/2020</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11/24/2020</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11/24/2020</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audio" Target="../media/media2.m4a"/><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themeOverride" Target="../theme/themeOverride2.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slideLayout" Target="../slideLayouts/slideLayout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1.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peak Pro"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6730000" y="639097"/>
            <a:ext cx="4813072" cy="3494791"/>
          </a:xfrm>
        </p:spPr>
        <p:txBody>
          <a:bodyPr>
            <a:normAutofit/>
          </a:bodyPr>
          <a:lstStyle/>
          <a:p>
            <a:r>
              <a:rPr lang="en-US" b="1"/>
              <a:t>Homebrew Kegerator Monitor</a:t>
            </a:r>
            <a:endParaRPr lang="en-US"/>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a:normAutofit fontScale="85000" lnSpcReduction="10000"/>
          </a:bodyPr>
          <a:lstStyle/>
          <a:p>
            <a:pPr fontAlgn="base"/>
            <a:r>
              <a:rPr lang="en-US"/>
              <a:t>Michael Coquet, Ryan Betker,  </a:t>
            </a:r>
          </a:p>
          <a:p>
            <a:pPr fontAlgn="base"/>
            <a:r>
              <a:rPr lang="en-US"/>
              <a:t>Layne Forbes, Nnamdi Emezieke</a:t>
            </a:r>
          </a:p>
        </p:txBody>
      </p:sp>
      <p:pic>
        <p:nvPicPr>
          <p:cNvPr id="6" name="Picture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Straight Connector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Intro">
            <a:hlinkClick r:id="" action="ppaction://media"/>
            <a:extLst>
              <a:ext uri="{FF2B5EF4-FFF2-40B4-BE49-F238E27FC236}">
                <a16:creationId xmlns:a16="http://schemas.microsoft.com/office/drawing/2014/main" id="{14FEAD95-00F2-445D-8C2D-03F63B772D2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9904476" y="5811733"/>
            <a:ext cx="406400" cy="406400"/>
          </a:xfrm>
          <a:prstGeom prst="rect">
            <a:avLst/>
          </a:prstGeom>
        </p:spPr>
      </p:pic>
    </p:spTree>
    <p:extLst>
      <p:ext uri="{BB962C8B-B14F-4D97-AF65-F5344CB8AC3E}">
        <p14:creationId xmlns:p14="http://schemas.microsoft.com/office/powerpoint/2010/main" val="89591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676C7-7B4A-42E9-BCDA-74F68886CB59}"/>
              </a:ext>
            </a:extLst>
          </p:cNvPr>
          <p:cNvSpPr>
            <a:spLocks noGrp="1"/>
          </p:cNvSpPr>
          <p:nvPr>
            <p:ph type="title"/>
          </p:nvPr>
        </p:nvSpPr>
        <p:spPr/>
        <p:txBody>
          <a:bodyPr/>
          <a:lstStyle/>
          <a:p>
            <a:r>
              <a:rPr lang="en-US">
                <a:ea typeface="+mj-lt"/>
                <a:cs typeface="+mj-lt"/>
              </a:rPr>
              <a:t>System Alternatives (Microcontroller)</a:t>
            </a:r>
            <a:endParaRPr lang="en-US"/>
          </a:p>
        </p:txBody>
      </p:sp>
      <p:sp>
        <p:nvSpPr>
          <p:cNvPr id="3" name="Content Placeholder 2">
            <a:extLst>
              <a:ext uri="{FF2B5EF4-FFF2-40B4-BE49-F238E27FC236}">
                <a16:creationId xmlns:a16="http://schemas.microsoft.com/office/drawing/2014/main" id="{140C69CB-BE8C-4C57-BEE6-97D397B47692}"/>
              </a:ext>
            </a:extLst>
          </p:cNvPr>
          <p:cNvSpPr>
            <a:spLocks noGrp="1"/>
          </p:cNvSpPr>
          <p:nvPr>
            <p:ph idx="1"/>
          </p:nvPr>
        </p:nvSpPr>
        <p:spPr>
          <a:xfrm>
            <a:off x="1370450" y="2266352"/>
            <a:ext cx="10058400" cy="3760891"/>
          </a:xfrm>
        </p:spPr>
        <p:txBody>
          <a:bodyPr vert="horz" lIns="0" tIns="45720" rIns="0" bIns="45720" rtlCol="0" anchor="t">
            <a:normAutofit/>
          </a:bodyPr>
          <a:lstStyle/>
          <a:p>
            <a:pPr>
              <a:buFont typeface="Arial" panose="020F0502020204030204" pitchFamily="34" charset="0"/>
              <a:buChar char="•"/>
            </a:pPr>
            <a:r>
              <a:rPr lang="en-US"/>
              <a:t>TM4C123 Launchpad (from 332)</a:t>
            </a:r>
          </a:p>
          <a:p>
            <a:pPr>
              <a:buFont typeface="Arial" panose="020F0502020204030204" pitchFamily="34" charset="0"/>
              <a:buChar char="•"/>
            </a:pPr>
            <a:r>
              <a:rPr lang="en-US"/>
              <a:t>Raspberry Pi zero</a:t>
            </a:r>
          </a:p>
          <a:p>
            <a:pPr>
              <a:buFont typeface="Arial" panose="020F0502020204030204" pitchFamily="34" charset="0"/>
              <a:buChar char="•"/>
            </a:pPr>
            <a:r>
              <a:rPr lang="en-US"/>
              <a:t>Teensy</a:t>
            </a:r>
          </a:p>
        </p:txBody>
      </p:sp>
      <p:sp>
        <p:nvSpPr>
          <p:cNvPr id="4" name="Slide Number Placeholder 3">
            <a:extLst>
              <a:ext uri="{FF2B5EF4-FFF2-40B4-BE49-F238E27FC236}">
                <a16:creationId xmlns:a16="http://schemas.microsoft.com/office/drawing/2014/main" id="{794A968A-18A8-4579-B45F-F5F65EA27B3C}"/>
              </a:ext>
            </a:extLst>
          </p:cNvPr>
          <p:cNvSpPr>
            <a:spLocks noGrp="1"/>
          </p:cNvSpPr>
          <p:nvPr>
            <p:ph type="sldNum" sz="quarter" idx="12"/>
          </p:nvPr>
        </p:nvSpPr>
        <p:spPr/>
        <p:txBody>
          <a:bodyPr/>
          <a:lstStyle/>
          <a:p>
            <a:fld id="{3A98EE3D-8CD1-4C3F-BD1C-C98C9596463C}" type="slidenum">
              <a:rPr lang="en-US" smtClean="0"/>
              <a:t>10</a:t>
            </a:fld>
            <a:endParaRPr lang="en-US"/>
          </a:p>
        </p:txBody>
      </p:sp>
      <p:sp>
        <p:nvSpPr>
          <p:cNvPr id="7" name="Content Placeholder 2">
            <a:extLst>
              <a:ext uri="{FF2B5EF4-FFF2-40B4-BE49-F238E27FC236}">
                <a16:creationId xmlns:a16="http://schemas.microsoft.com/office/drawing/2014/main" id="{5440BC2D-60AF-4707-9184-1672B1AD0DD6}"/>
              </a:ext>
            </a:extLst>
          </p:cNvPr>
          <p:cNvSpPr txBox="1">
            <a:spLocks/>
          </p:cNvSpPr>
          <p:nvPr/>
        </p:nvSpPr>
        <p:spPr>
          <a:xfrm>
            <a:off x="6305403" y="2769673"/>
            <a:ext cx="10058400"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a:t>Others we considered:</a:t>
            </a:r>
            <a:endParaRPr lang="en-US" dirty="0"/>
          </a:p>
          <a:p>
            <a:pPr>
              <a:buFont typeface="Arial" panose="020F0502020204030204" pitchFamily="34" charset="0"/>
              <a:buChar char="•"/>
            </a:pPr>
            <a:r>
              <a:rPr lang="en-US"/>
              <a:t>Arduino (uno, nano, etc.)</a:t>
            </a:r>
          </a:p>
          <a:p>
            <a:pPr>
              <a:buFont typeface="Arial" panose="020F0502020204030204" pitchFamily="34" charset="0"/>
              <a:buChar char="•"/>
            </a:pPr>
            <a:r>
              <a:rPr lang="en-US"/>
              <a:t>ESP32</a:t>
            </a:r>
            <a:endParaRPr lang="en-US" dirty="0"/>
          </a:p>
          <a:p>
            <a:pPr>
              <a:buFont typeface="Arial" panose="020F0502020204030204" pitchFamily="34" charset="0"/>
              <a:buChar char="•"/>
            </a:pPr>
            <a:r>
              <a:rPr lang="en-US"/>
              <a:t>BeagleBone</a:t>
            </a:r>
            <a:endParaRPr lang="en-US" dirty="0"/>
          </a:p>
          <a:p>
            <a:pPr>
              <a:buFont typeface="Arial" panose="020F0502020204030204" pitchFamily="34" charset="0"/>
              <a:buChar char="•"/>
            </a:pPr>
            <a:endParaRPr lang="en-US" dirty="0"/>
          </a:p>
          <a:p>
            <a:pPr>
              <a:buFont typeface="Arial" panose="020F0502020204030204" pitchFamily="34" charset="0"/>
              <a:buChar char="•"/>
            </a:pPr>
            <a:endParaRPr lang="en-US" dirty="0"/>
          </a:p>
        </p:txBody>
      </p:sp>
      <p:pic>
        <p:nvPicPr>
          <p:cNvPr id="8" name="Micro">
            <a:hlinkClick r:id="" action="ppaction://media"/>
            <a:extLst>
              <a:ext uri="{FF2B5EF4-FFF2-40B4-BE49-F238E27FC236}">
                <a16:creationId xmlns:a16="http://schemas.microsoft.com/office/drawing/2014/main" id="{F00E99B0-0914-4798-868A-D38B8C67B0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499770" y="4888664"/>
            <a:ext cx="730250" cy="730250"/>
          </a:xfrm>
          <a:prstGeom prst="rect">
            <a:avLst/>
          </a:prstGeom>
        </p:spPr>
      </p:pic>
    </p:spTree>
    <p:extLst>
      <p:ext uri="{BB962C8B-B14F-4D97-AF65-F5344CB8AC3E}">
        <p14:creationId xmlns:p14="http://schemas.microsoft.com/office/powerpoint/2010/main" val="332626605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nextCondLst>
                <p:cond evt="onClick" delay="0">
                  <p:tgtEl>
                    <p:spTgt spid="8"/>
                  </p:tgtEl>
                </p:cond>
              </p:nextCondLst>
            </p:seq>
            <p:audio>
              <p:cMediaNode>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AF0D-C58C-4FC8-AA81-C792EA0CC2ED}"/>
              </a:ext>
            </a:extLst>
          </p:cNvPr>
          <p:cNvSpPr>
            <a:spLocks noGrp="1"/>
          </p:cNvSpPr>
          <p:nvPr>
            <p:ph type="title"/>
          </p:nvPr>
        </p:nvSpPr>
        <p:spPr>
          <a:xfrm>
            <a:off x="1097280" y="286603"/>
            <a:ext cx="10345946" cy="1436379"/>
          </a:xfrm>
        </p:spPr>
        <p:txBody>
          <a:bodyPr/>
          <a:lstStyle/>
          <a:p>
            <a:r>
              <a:rPr lang="en-US">
                <a:ea typeface="+mj-lt"/>
                <a:cs typeface="+mj-lt"/>
              </a:rPr>
              <a:t>System Alternatives (Wireless, Storage)</a:t>
            </a:r>
            <a:endParaRPr lang="en-US"/>
          </a:p>
        </p:txBody>
      </p:sp>
      <p:sp>
        <p:nvSpPr>
          <p:cNvPr id="3" name="Content Placeholder 2">
            <a:extLst>
              <a:ext uri="{FF2B5EF4-FFF2-40B4-BE49-F238E27FC236}">
                <a16:creationId xmlns:a16="http://schemas.microsoft.com/office/drawing/2014/main" id="{BE3027AA-D6F1-4F1A-9962-115805B5E897}"/>
              </a:ext>
            </a:extLst>
          </p:cNvPr>
          <p:cNvSpPr>
            <a:spLocks noGrp="1"/>
          </p:cNvSpPr>
          <p:nvPr>
            <p:ph idx="1"/>
          </p:nvPr>
        </p:nvSpPr>
        <p:spPr>
          <a:xfrm>
            <a:off x="1399205" y="2237597"/>
            <a:ext cx="10058400" cy="3760891"/>
          </a:xfrm>
        </p:spPr>
        <p:txBody>
          <a:bodyPr vert="horz" lIns="0" tIns="45720" rIns="0" bIns="45720" rtlCol="0" anchor="t">
            <a:normAutofit/>
          </a:bodyPr>
          <a:lstStyle/>
          <a:p>
            <a:r>
              <a:rPr lang="en-US" b="1"/>
              <a:t>Wireless Alternatives:</a:t>
            </a:r>
          </a:p>
          <a:p>
            <a:pPr>
              <a:buFont typeface="Arial" panose="020F0502020204030204" pitchFamily="34" charset="0"/>
              <a:buChar char="•"/>
            </a:pPr>
            <a:r>
              <a:rPr lang="en-US"/>
              <a:t>Bluetooth</a:t>
            </a:r>
          </a:p>
          <a:p>
            <a:pPr>
              <a:buFont typeface="Arial" panose="020F0502020204030204" pitchFamily="34" charset="0"/>
              <a:buChar char="•"/>
            </a:pPr>
            <a:r>
              <a:rPr lang="en-US"/>
              <a:t>WIFI/web</a:t>
            </a:r>
          </a:p>
          <a:p>
            <a:pPr>
              <a:buFont typeface="Arial" panose="020F0502020204030204" pitchFamily="34" charset="0"/>
              <a:buChar char="•"/>
            </a:pPr>
            <a:r>
              <a:rPr lang="en-US"/>
              <a:t>RF</a:t>
            </a:r>
          </a:p>
          <a:p>
            <a:pPr marL="0" indent="0">
              <a:buNone/>
            </a:pPr>
            <a:r>
              <a:rPr lang="en-US" b="1"/>
              <a:t>Others:</a:t>
            </a:r>
            <a:endParaRPr lang="en-US" dirty="0"/>
          </a:p>
          <a:p>
            <a:pPr>
              <a:buFont typeface="Arial" panose="020F0502020204030204" pitchFamily="34" charset="0"/>
              <a:buChar char="•"/>
            </a:pPr>
            <a:r>
              <a:rPr lang="en-US"/>
              <a:t>Zigbee</a:t>
            </a:r>
          </a:p>
          <a:p>
            <a:pPr>
              <a:buFont typeface="Arial" panose="020F0502020204030204" pitchFamily="34" charset="0"/>
              <a:buChar char="•"/>
            </a:pPr>
            <a:r>
              <a:rPr lang="en-US"/>
              <a:t>GSM</a:t>
            </a:r>
          </a:p>
        </p:txBody>
      </p:sp>
      <p:sp>
        <p:nvSpPr>
          <p:cNvPr id="5" name="Content Placeholder 2">
            <a:extLst>
              <a:ext uri="{FF2B5EF4-FFF2-40B4-BE49-F238E27FC236}">
                <a16:creationId xmlns:a16="http://schemas.microsoft.com/office/drawing/2014/main" id="{A67CAC7C-1FE2-4A16-9925-71DB2C8A0FC1}"/>
              </a:ext>
            </a:extLst>
          </p:cNvPr>
          <p:cNvSpPr txBox="1">
            <a:spLocks/>
          </p:cNvSpPr>
          <p:nvPr/>
        </p:nvSpPr>
        <p:spPr>
          <a:xfrm>
            <a:off x="6022963" y="2231846"/>
            <a:ext cx="10058400"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t>Storage Alternatives:</a:t>
            </a:r>
          </a:p>
          <a:p>
            <a:pPr>
              <a:buFont typeface="Arial" panose="020F0502020204030204" pitchFamily="34" charset="0"/>
              <a:buChar char="•"/>
            </a:pPr>
            <a:r>
              <a:rPr lang="en-US"/>
              <a:t>SD card/s</a:t>
            </a:r>
          </a:p>
          <a:p>
            <a:pPr>
              <a:buFont typeface="Arial" panose="020F0502020204030204" pitchFamily="34" charset="0"/>
              <a:buChar char="•"/>
            </a:pPr>
            <a:r>
              <a:rPr lang="en-US"/>
              <a:t>USB drive</a:t>
            </a:r>
          </a:p>
          <a:p>
            <a:pPr>
              <a:buFont typeface="Arial" panose="020F0502020204030204" pitchFamily="34" charset="0"/>
              <a:buChar char="•"/>
            </a:pPr>
            <a:r>
              <a:rPr lang="en-US"/>
              <a:t>Web/cloud</a:t>
            </a:r>
          </a:p>
          <a:p>
            <a:pPr marL="0" indent="0">
              <a:buNone/>
            </a:pPr>
            <a:r>
              <a:rPr lang="en-US" b="1"/>
              <a:t>Others:</a:t>
            </a:r>
            <a:endParaRPr lang="en-US" dirty="0"/>
          </a:p>
          <a:p>
            <a:r>
              <a:rPr lang="en-US">
                <a:ea typeface="+mn-lt"/>
                <a:cs typeface="+mn-lt"/>
              </a:rPr>
              <a:t>External HDD</a:t>
            </a:r>
            <a:endParaRPr lang="en-US" b="1" dirty="0"/>
          </a:p>
          <a:p>
            <a:pPr marL="0" indent="0">
              <a:buNone/>
            </a:pPr>
            <a:endParaRPr lang="en-US"/>
          </a:p>
        </p:txBody>
      </p:sp>
      <p:sp>
        <p:nvSpPr>
          <p:cNvPr id="6" name="Slide Number Placeholder 5">
            <a:extLst>
              <a:ext uri="{FF2B5EF4-FFF2-40B4-BE49-F238E27FC236}">
                <a16:creationId xmlns:a16="http://schemas.microsoft.com/office/drawing/2014/main" id="{1C38AC8B-DD56-4DEC-AE4A-C4A22197CE73}"/>
              </a:ext>
            </a:extLst>
          </p:cNvPr>
          <p:cNvSpPr>
            <a:spLocks noGrp="1"/>
          </p:cNvSpPr>
          <p:nvPr>
            <p:ph type="sldNum" sz="quarter" idx="12"/>
          </p:nvPr>
        </p:nvSpPr>
        <p:spPr/>
        <p:txBody>
          <a:bodyPr/>
          <a:lstStyle/>
          <a:p>
            <a:fld id="{3A98EE3D-8CD1-4C3F-BD1C-C98C9596463C}" type="slidenum">
              <a:rPr lang="en-US" smtClean="0"/>
              <a:t>11</a:t>
            </a:fld>
            <a:endParaRPr lang="en-US"/>
          </a:p>
        </p:txBody>
      </p:sp>
      <p:pic>
        <p:nvPicPr>
          <p:cNvPr id="7" name="wireless_storage">
            <a:hlinkClick r:id="" action="ppaction://media"/>
            <a:extLst>
              <a:ext uri="{FF2B5EF4-FFF2-40B4-BE49-F238E27FC236}">
                <a16:creationId xmlns:a16="http://schemas.microsoft.com/office/drawing/2014/main" id="{EC55C18D-C6C8-4C75-984F-EE490AD6A08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22401" y="4166770"/>
            <a:ext cx="730250" cy="730250"/>
          </a:xfrm>
          <a:prstGeom prst="rect">
            <a:avLst/>
          </a:prstGeom>
        </p:spPr>
      </p:pic>
    </p:spTree>
    <p:extLst>
      <p:ext uri="{BB962C8B-B14F-4D97-AF65-F5344CB8AC3E}">
        <p14:creationId xmlns:p14="http://schemas.microsoft.com/office/powerpoint/2010/main" val="2233272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Arrow Connector 36">
            <a:extLst>
              <a:ext uri="{FF2B5EF4-FFF2-40B4-BE49-F238E27FC236}">
                <a16:creationId xmlns:a16="http://schemas.microsoft.com/office/drawing/2014/main" id="{9933D0D1-E84A-4BC7-AD19-62741F19205F}"/>
              </a:ext>
            </a:extLst>
          </p:cNvPr>
          <p:cNvCxnSpPr>
            <a:cxnSpLocks/>
          </p:cNvCxnSpPr>
          <p:nvPr/>
        </p:nvCxnSpPr>
        <p:spPr>
          <a:xfrm>
            <a:off x="7294469" y="3316380"/>
            <a:ext cx="690281" cy="58943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1EE604FD-9781-4C22-90B3-D565900FAE9F}"/>
              </a:ext>
            </a:extLst>
          </p:cNvPr>
          <p:cNvCxnSpPr>
            <a:cxnSpLocks/>
          </p:cNvCxnSpPr>
          <p:nvPr/>
        </p:nvCxnSpPr>
        <p:spPr>
          <a:xfrm flipH="1">
            <a:off x="9284636" y="3316380"/>
            <a:ext cx="1562095" cy="57822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DC8DADA4-FF64-447F-8AF0-F05FC5CCB926}"/>
              </a:ext>
            </a:extLst>
          </p:cNvPr>
          <p:cNvCxnSpPr>
            <a:cxnSpLocks/>
          </p:cNvCxnSpPr>
          <p:nvPr/>
        </p:nvCxnSpPr>
        <p:spPr>
          <a:xfrm flipH="1">
            <a:off x="8108017" y="3305175"/>
            <a:ext cx="766479" cy="60063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307924E6-3FE4-4034-BEA7-ED11EC8F986C}"/>
              </a:ext>
            </a:extLst>
          </p:cNvPr>
          <p:cNvCxnSpPr>
            <a:cxnSpLocks/>
          </p:cNvCxnSpPr>
          <p:nvPr/>
        </p:nvCxnSpPr>
        <p:spPr>
          <a:xfrm flipH="1">
            <a:off x="10797427" y="2419910"/>
            <a:ext cx="4483" cy="41013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A21C4645-94D5-43EF-8FED-3E20AE6B2BE0}"/>
              </a:ext>
            </a:extLst>
          </p:cNvPr>
          <p:cNvCxnSpPr>
            <a:cxnSpLocks/>
          </p:cNvCxnSpPr>
          <p:nvPr/>
        </p:nvCxnSpPr>
        <p:spPr>
          <a:xfrm flipH="1">
            <a:off x="8836398" y="2419910"/>
            <a:ext cx="4483" cy="41013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D8D63F41-DEB1-4CD5-9D66-659839EB4660}"/>
              </a:ext>
            </a:extLst>
          </p:cNvPr>
          <p:cNvCxnSpPr/>
          <p:nvPr/>
        </p:nvCxnSpPr>
        <p:spPr>
          <a:xfrm flipH="1">
            <a:off x="7346016" y="2408705"/>
            <a:ext cx="4483" cy="410136"/>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0150841C-5398-4E9A-8BD1-01311605F4C4}"/>
              </a:ext>
            </a:extLst>
          </p:cNvPr>
          <p:cNvSpPr>
            <a:spLocks noGrp="1"/>
          </p:cNvSpPr>
          <p:nvPr>
            <p:ph type="title" idx="4294967295"/>
          </p:nvPr>
        </p:nvSpPr>
        <p:spPr>
          <a:xfrm>
            <a:off x="1098177" y="298544"/>
            <a:ext cx="3447024" cy="1415957"/>
          </a:xfrm>
        </p:spPr>
        <p:txBody>
          <a:bodyPr/>
          <a:lstStyle/>
          <a:p>
            <a:r>
              <a:rPr lang="en-US">
                <a:ea typeface="+mj-lt"/>
                <a:cs typeface="+mj-lt"/>
              </a:rPr>
              <a:t>System Design</a:t>
            </a:r>
            <a:endParaRPr lang="en-US"/>
          </a:p>
        </p:txBody>
      </p:sp>
      <p:sp>
        <p:nvSpPr>
          <p:cNvPr id="7" name="Cylinder 6">
            <a:extLst>
              <a:ext uri="{FF2B5EF4-FFF2-40B4-BE49-F238E27FC236}">
                <a16:creationId xmlns:a16="http://schemas.microsoft.com/office/drawing/2014/main" id="{3989E230-A93C-475C-A8A9-8FEE2CF43267}"/>
              </a:ext>
            </a:extLst>
          </p:cNvPr>
          <p:cNvSpPr/>
          <p:nvPr/>
        </p:nvSpPr>
        <p:spPr>
          <a:xfrm>
            <a:off x="7084358" y="557335"/>
            <a:ext cx="638735" cy="1277470"/>
          </a:xfrm>
          <a:prstGeom prst="can">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4588BB-15FA-4536-8D66-5562360BB3BE}"/>
              </a:ext>
            </a:extLst>
          </p:cNvPr>
          <p:cNvSpPr txBox="1"/>
          <p:nvPr/>
        </p:nvSpPr>
        <p:spPr>
          <a:xfrm rot="5400000">
            <a:off x="6985187" y="1034863"/>
            <a:ext cx="83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Keg_0</a:t>
            </a:r>
          </a:p>
        </p:txBody>
      </p:sp>
      <p:sp>
        <p:nvSpPr>
          <p:cNvPr id="9" name="Cylinder 8">
            <a:extLst>
              <a:ext uri="{FF2B5EF4-FFF2-40B4-BE49-F238E27FC236}">
                <a16:creationId xmlns:a16="http://schemas.microsoft.com/office/drawing/2014/main" id="{F7A7162C-48B9-4C32-AD26-2446E74C853C}"/>
              </a:ext>
            </a:extLst>
          </p:cNvPr>
          <p:cNvSpPr/>
          <p:nvPr/>
        </p:nvSpPr>
        <p:spPr>
          <a:xfrm>
            <a:off x="8518712" y="557335"/>
            <a:ext cx="638735" cy="1277470"/>
          </a:xfrm>
          <a:prstGeom prst="can">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6DC5F4E-29DC-48B2-8220-F1E9DC3AB8B7}"/>
              </a:ext>
            </a:extLst>
          </p:cNvPr>
          <p:cNvSpPr txBox="1"/>
          <p:nvPr/>
        </p:nvSpPr>
        <p:spPr>
          <a:xfrm rot="5400000">
            <a:off x="8419540" y="1034863"/>
            <a:ext cx="83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Keg_1</a:t>
            </a:r>
          </a:p>
        </p:txBody>
      </p:sp>
      <p:sp>
        <p:nvSpPr>
          <p:cNvPr id="11" name="Cylinder 10">
            <a:extLst>
              <a:ext uri="{FF2B5EF4-FFF2-40B4-BE49-F238E27FC236}">
                <a16:creationId xmlns:a16="http://schemas.microsoft.com/office/drawing/2014/main" id="{99C99E7D-DF01-4C80-A038-F23312827AA0}"/>
              </a:ext>
            </a:extLst>
          </p:cNvPr>
          <p:cNvSpPr/>
          <p:nvPr/>
        </p:nvSpPr>
        <p:spPr>
          <a:xfrm>
            <a:off x="10479741" y="557336"/>
            <a:ext cx="638735" cy="1277470"/>
          </a:xfrm>
          <a:prstGeom prst="can">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4C2C344-E5AB-4F59-A057-9E0D63FBE558}"/>
              </a:ext>
            </a:extLst>
          </p:cNvPr>
          <p:cNvSpPr txBox="1"/>
          <p:nvPr/>
        </p:nvSpPr>
        <p:spPr>
          <a:xfrm rot="5400000">
            <a:off x="10380568" y="1046069"/>
            <a:ext cx="838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Keg_7</a:t>
            </a:r>
          </a:p>
        </p:txBody>
      </p:sp>
      <p:sp>
        <p:nvSpPr>
          <p:cNvPr id="15" name="TextBox 14">
            <a:extLst>
              <a:ext uri="{FF2B5EF4-FFF2-40B4-BE49-F238E27FC236}">
                <a16:creationId xmlns:a16="http://schemas.microsoft.com/office/drawing/2014/main" id="{C7A4B26B-622C-4587-8382-82E4DEDA55E4}"/>
              </a:ext>
            </a:extLst>
          </p:cNvPr>
          <p:cNvSpPr txBox="1"/>
          <p:nvPr/>
        </p:nvSpPr>
        <p:spPr>
          <a:xfrm>
            <a:off x="9402856" y="729503"/>
            <a:ext cx="1006288"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 . </a:t>
            </a:r>
            <a:endParaRPr lang="en-US" sz="4800" b="1"/>
          </a:p>
        </p:txBody>
      </p:sp>
      <p:sp>
        <p:nvSpPr>
          <p:cNvPr id="16" name="Parallelogram 15">
            <a:extLst>
              <a:ext uri="{FF2B5EF4-FFF2-40B4-BE49-F238E27FC236}">
                <a16:creationId xmlns:a16="http://schemas.microsoft.com/office/drawing/2014/main" id="{C4BB6ED1-F41B-4F5C-8275-8F6257332DF8}"/>
              </a:ext>
            </a:extLst>
          </p:cNvPr>
          <p:cNvSpPr/>
          <p:nvPr/>
        </p:nvSpPr>
        <p:spPr>
          <a:xfrm>
            <a:off x="6790606" y="1954867"/>
            <a:ext cx="1232646" cy="459441"/>
          </a:xfrm>
          <a:prstGeom prst="parallelogram">
            <a:avLst/>
          </a:prstGeom>
          <a:solidFill>
            <a:schemeClr val="bg1"/>
          </a:solidFill>
          <a:ln w="28575">
            <a:solidFill>
              <a:srgbClr val="FFFF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t>Scale_0</a:t>
            </a:r>
          </a:p>
        </p:txBody>
      </p:sp>
      <p:sp>
        <p:nvSpPr>
          <p:cNvPr id="17" name="Parallelogram 16">
            <a:extLst>
              <a:ext uri="{FF2B5EF4-FFF2-40B4-BE49-F238E27FC236}">
                <a16:creationId xmlns:a16="http://schemas.microsoft.com/office/drawing/2014/main" id="{45B5E5A9-F96B-4B08-9348-F72213BB2BEB}"/>
              </a:ext>
            </a:extLst>
          </p:cNvPr>
          <p:cNvSpPr/>
          <p:nvPr/>
        </p:nvSpPr>
        <p:spPr>
          <a:xfrm>
            <a:off x="8224959" y="1954867"/>
            <a:ext cx="1232646" cy="459441"/>
          </a:xfrm>
          <a:prstGeom prst="parallelogram">
            <a:avLst/>
          </a:prstGeom>
          <a:solidFill>
            <a:schemeClr val="bg1"/>
          </a:solidFill>
          <a:ln w="28575">
            <a:solidFill>
              <a:srgbClr val="FFFF0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t>Scale_1</a:t>
            </a:r>
          </a:p>
        </p:txBody>
      </p:sp>
      <p:sp>
        <p:nvSpPr>
          <p:cNvPr id="18" name="Parallelogram 17">
            <a:extLst>
              <a:ext uri="{FF2B5EF4-FFF2-40B4-BE49-F238E27FC236}">
                <a16:creationId xmlns:a16="http://schemas.microsoft.com/office/drawing/2014/main" id="{640A7063-E852-42ED-A949-06D90E0C2433}"/>
              </a:ext>
            </a:extLst>
          </p:cNvPr>
          <p:cNvSpPr/>
          <p:nvPr/>
        </p:nvSpPr>
        <p:spPr>
          <a:xfrm>
            <a:off x="10185988" y="1954867"/>
            <a:ext cx="1232646" cy="459441"/>
          </a:xfrm>
          <a:prstGeom prst="parallelogram">
            <a:avLst/>
          </a:prstGeom>
          <a:solidFill>
            <a:schemeClr val="bg1"/>
          </a:solidFill>
          <a:ln w="28575">
            <a:solidFill>
              <a:srgbClr val="FFFF0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t>Scale_7</a:t>
            </a:r>
          </a:p>
        </p:txBody>
      </p:sp>
      <p:sp>
        <p:nvSpPr>
          <p:cNvPr id="19" name="Rectangle: Rounded Corners 18">
            <a:extLst>
              <a:ext uri="{FF2B5EF4-FFF2-40B4-BE49-F238E27FC236}">
                <a16:creationId xmlns:a16="http://schemas.microsoft.com/office/drawing/2014/main" id="{E89EF805-131B-4C7C-B388-88886F339AF2}"/>
              </a:ext>
            </a:extLst>
          </p:cNvPr>
          <p:cNvSpPr/>
          <p:nvPr/>
        </p:nvSpPr>
        <p:spPr>
          <a:xfrm>
            <a:off x="6692153" y="2826124"/>
            <a:ext cx="1378322" cy="481854"/>
          </a:xfrm>
          <a:prstGeom prst="roundRect">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r>
              <a:rPr lang="en-US"/>
              <a:t>Amplifier_0</a:t>
            </a:r>
          </a:p>
        </p:txBody>
      </p:sp>
      <p:cxnSp>
        <p:nvCxnSpPr>
          <p:cNvPr id="20" name="Straight Arrow Connector 19">
            <a:extLst>
              <a:ext uri="{FF2B5EF4-FFF2-40B4-BE49-F238E27FC236}">
                <a16:creationId xmlns:a16="http://schemas.microsoft.com/office/drawing/2014/main" id="{535E6308-6546-4EAE-93D5-36BD271BFCFF}"/>
              </a:ext>
            </a:extLst>
          </p:cNvPr>
          <p:cNvCxnSpPr/>
          <p:nvPr/>
        </p:nvCxnSpPr>
        <p:spPr>
          <a:xfrm>
            <a:off x="1198469" y="1893234"/>
            <a:ext cx="3260912" cy="11206"/>
          </a:xfrm>
          <a:prstGeom prst="straightConnector1">
            <a:avLst/>
          </a:prstGeom>
          <a:ln w="6350"/>
        </p:spPr>
        <p:style>
          <a:lnRef idx="1">
            <a:schemeClr val="dk1"/>
          </a:lnRef>
          <a:fillRef idx="0">
            <a:schemeClr val="dk1"/>
          </a:fillRef>
          <a:effectRef idx="0">
            <a:schemeClr val="dk1"/>
          </a:effectRef>
          <a:fontRef idx="minor">
            <a:schemeClr val="tx1"/>
          </a:fontRef>
        </p:style>
      </p:cxnSp>
      <p:sp>
        <p:nvSpPr>
          <p:cNvPr id="21" name="Flowchart: Stored Data 20">
            <a:extLst>
              <a:ext uri="{FF2B5EF4-FFF2-40B4-BE49-F238E27FC236}">
                <a16:creationId xmlns:a16="http://schemas.microsoft.com/office/drawing/2014/main" id="{7327C424-3875-47EC-8328-941E72197E21}"/>
              </a:ext>
            </a:extLst>
          </p:cNvPr>
          <p:cNvSpPr/>
          <p:nvPr/>
        </p:nvSpPr>
        <p:spPr>
          <a:xfrm>
            <a:off x="10098742" y="3951911"/>
            <a:ext cx="1400735" cy="829234"/>
          </a:xfrm>
          <a:prstGeom prst="flowChartOnlineStorage">
            <a:avLst/>
          </a:prstGeom>
          <a:solidFill>
            <a:schemeClr val="bg1"/>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Storage</a:t>
            </a:r>
          </a:p>
        </p:txBody>
      </p:sp>
      <p:sp>
        <p:nvSpPr>
          <p:cNvPr id="22" name="Rectangle 21">
            <a:extLst>
              <a:ext uri="{FF2B5EF4-FFF2-40B4-BE49-F238E27FC236}">
                <a16:creationId xmlns:a16="http://schemas.microsoft.com/office/drawing/2014/main" id="{2CD1F717-193E-4A60-A7CD-F749E8245110}"/>
              </a:ext>
            </a:extLst>
          </p:cNvPr>
          <p:cNvSpPr/>
          <p:nvPr/>
        </p:nvSpPr>
        <p:spPr>
          <a:xfrm>
            <a:off x="7574616" y="3955116"/>
            <a:ext cx="1916205" cy="829234"/>
          </a:xfrm>
          <a:prstGeom prst="rect">
            <a:avLst/>
          </a:prstGeom>
          <a:ln w="28575"/>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en-US"/>
              <a:t>Microcontroller</a:t>
            </a:r>
          </a:p>
        </p:txBody>
      </p:sp>
      <p:sp>
        <p:nvSpPr>
          <p:cNvPr id="23" name="Oval 22">
            <a:extLst>
              <a:ext uri="{FF2B5EF4-FFF2-40B4-BE49-F238E27FC236}">
                <a16:creationId xmlns:a16="http://schemas.microsoft.com/office/drawing/2014/main" id="{6C7B6666-2B7B-4715-83ED-CEAF96801235}"/>
              </a:ext>
            </a:extLst>
          </p:cNvPr>
          <p:cNvSpPr/>
          <p:nvPr/>
        </p:nvSpPr>
        <p:spPr>
          <a:xfrm>
            <a:off x="7627843" y="5308225"/>
            <a:ext cx="1815352" cy="829235"/>
          </a:xfrm>
          <a:prstGeom prst="ellipse">
            <a:avLst/>
          </a:prstGeom>
          <a:ln w="28575">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RF transmitter/reciever</a:t>
            </a:r>
          </a:p>
        </p:txBody>
      </p:sp>
      <p:sp>
        <p:nvSpPr>
          <p:cNvPr id="24" name="Oval 23">
            <a:extLst>
              <a:ext uri="{FF2B5EF4-FFF2-40B4-BE49-F238E27FC236}">
                <a16:creationId xmlns:a16="http://schemas.microsoft.com/office/drawing/2014/main" id="{D0FF0244-B53C-415C-BBE9-2838CDF4CB53}"/>
              </a:ext>
            </a:extLst>
          </p:cNvPr>
          <p:cNvSpPr/>
          <p:nvPr/>
        </p:nvSpPr>
        <p:spPr>
          <a:xfrm>
            <a:off x="1924049" y="5308225"/>
            <a:ext cx="1815352" cy="829235"/>
          </a:xfrm>
          <a:prstGeom prst="ellipse">
            <a:avLst/>
          </a:prstGeom>
          <a:ln w="28575">
            <a:solidFill>
              <a:schemeClr val="bg2">
                <a:lumMod val="75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a:t>RF transmitter/reciever</a:t>
            </a:r>
          </a:p>
        </p:txBody>
      </p:sp>
      <p:sp>
        <p:nvSpPr>
          <p:cNvPr id="25" name="Rectangle: Rounded Corners 24">
            <a:extLst>
              <a:ext uri="{FF2B5EF4-FFF2-40B4-BE49-F238E27FC236}">
                <a16:creationId xmlns:a16="http://schemas.microsoft.com/office/drawing/2014/main" id="{F9C99B9D-DB22-4E5C-8CA3-BF6DD2D96EE2}"/>
              </a:ext>
            </a:extLst>
          </p:cNvPr>
          <p:cNvSpPr/>
          <p:nvPr/>
        </p:nvSpPr>
        <p:spPr>
          <a:xfrm>
            <a:off x="5114924" y="879101"/>
            <a:ext cx="1400735" cy="627529"/>
          </a:xfrm>
          <a:prstGeom prst="roundRect">
            <a:avLst/>
          </a:prstGeom>
          <a:ln w="28575">
            <a:solidFill>
              <a:schemeClr val="bg2">
                <a:lumMod val="5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a:t>Temperature</a:t>
            </a:r>
          </a:p>
          <a:p>
            <a:pPr algn="ctr"/>
            <a:r>
              <a:rPr lang="en-US"/>
              <a:t>Sensor</a:t>
            </a:r>
          </a:p>
        </p:txBody>
      </p:sp>
      <p:sp>
        <p:nvSpPr>
          <p:cNvPr id="26" name="Rectangle: Rounded Corners 25">
            <a:extLst>
              <a:ext uri="{FF2B5EF4-FFF2-40B4-BE49-F238E27FC236}">
                <a16:creationId xmlns:a16="http://schemas.microsoft.com/office/drawing/2014/main" id="{0EE055E3-821F-42EF-98DA-E12FB4630E2C}"/>
              </a:ext>
            </a:extLst>
          </p:cNvPr>
          <p:cNvSpPr/>
          <p:nvPr/>
        </p:nvSpPr>
        <p:spPr>
          <a:xfrm>
            <a:off x="8227357" y="2826124"/>
            <a:ext cx="1378322" cy="481854"/>
          </a:xfrm>
          <a:prstGeom prst="roundRect">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Amplifier_1</a:t>
            </a:r>
          </a:p>
        </p:txBody>
      </p:sp>
      <p:sp>
        <p:nvSpPr>
          <p:cNvPr id="27" name="Rectangle: Rounded Corners 26">
            <a:extLst>
              <a:ext uri="{FF2B5EF4-FFF2-40B4-BE49-F238E27FC236}">
                <a16:creationId xmlns:a16="http://schemas.microsoft.com/office/drawing/2014/main" id="{0A190107-1779-4C7A-820F-539DE28F5F77}"/>
              </a:ext>
            </a:extLst>
          </p:cNvPr>
          <p:cNvSpPr/>
          <p:nvPr/>
        </p:nvSpPr>
        <p:spPr>
          <a:xfrm>
            <a:off x="10188387" y="2826124"/>
            <a:ext cx="1400733" cy="481854"/>
          </a:xfrm>
          <a:prstGeom prst="roundRect">
            <a:avLst/>
          </a:prstGeom>
          <a:solidFill>
            <a:schemeClr val="bg1"/>
          </a:solidFill>
          <a:ln w="28575"/>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t>Amplifier_7</a:t>
            </a:r>
          </a:p>
        </p:txBody>
      </p:sp>
      <p:sp>
        <p:nvSpPr>
          <p:cNvPr id="28" name="Trapezoid 27">
            <a:extLst>
              <a:ext uri="{FF2B5EF4-FFF2-40B4-BE49-F238E27FC236}">
                <a16:creationId xmlns:a16="http://schemas.microsoft.com/office/drawing/2014/main" id="{78923EB1-32C5-414D-9B22-C3D6B1A590D6}"/>
              </a:ext>
            </a:extLst>
          </p:cNvPr>
          <p:cNvSpPr/>
          <p:nvPr/>
        </p:nvSpPr>
        <p:spPr>
          <a:xfrm>
            <a:off x="5593977" y="3907894"/>
            <a:ext cx="1154206" cy="918883"/>
          </a:xfrm>
          <a:prstGeom prst="trapezoid">
            <a:avLst/>
          </a:prstGeom>
          <a:ln w="28575">
            <a:solidFill>
              <a:srgbClr val="7030A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t>Power</a:t>
            </a:r>
          </a:p>
          <a:p>
            <a:pPr algn="ctr"/>
            <a:r>
              <a:rPr lang="en-US"/>
              <a:t>Supply</a:t>
            </a:r>
          </a:p>
          <a:p>
            <a:pPr algn="ctr"/>
            <a:r>
              <a:rPr lang="en-US"/>
              <a:t>Unit</a:t>
            </a:r>
          </a:p>
        </p:txBody>
      </p:sp>
      <p:sp>
        <p:nvSpPr>
          <p:cNvPr id="30" name="TextBox 29">
            <a:extLst>
              <a:ext uri="{FF2B5EF4-FFF2-40B4-BE49-F238E27FC236}">
                <a16:creationId xmlns:a16="http://schemas.microsoft.com/office/drawing/2014/main" id="{24C808CC-E014-4D91-85B9-EB5FB1D3FD3B}"/>
              </a:ext>
            </a:extLst>
          </p:cNvPr>
          <p:cNvSpPr txBox="1"/>
          <p:nvPr/>
        </p:nvSpPr>
        <p:spPr>
          <a:xfrm>
            <a:off x="2558863" y="2189070"/>
            <a:ext cx="6140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User</a:t>
            </a:r>
          </a:p>
        </p:txBody>
      </p:sp>
      <p:sp>
        <p:nvSpPr>
          <p:cNvPr id="31" name="Frame 30">
            <a:extLst>
              <a:ext uri="{FF2B5EF4-FFF2-40B4-BE49-F238E27FC236}">
                <a16:creationId xmlns:a16="http://schemas.microsoft.com/office/drawing/2014/main" id="{79C92E6B-AC07-49A3-8B4C-18C9E3317DE2}"/>
              </a:ext>
            </a:extLst>
          </p:cNvPr>
          <p:cNvSpPr/>
          <p:nvPr/>
        </p:nvSpPr>
        <p:spPr>
          <a:xfrm>
            <a:off x="2232212" y="3879476"/>
            <a:ext cx="1243852" cy="918882"/>
          </a:xfrm>
          <a:prstGeom prst="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Interface</a:t>
            </a:r>
          </a:p>
        </p:txBody>
      </p:sp>
      <p:cxnSp>
        <p:nvCxnSpPr>
          <p:cNvPr id="35" name="Straight Arrow Connector 34">
            <a:extLst>
              <a:ext uri="{FF2B5EF4-FFF2-40B4-BE49-F238E27FC236}">
                <a16:creationId xmlns:a16="http://schemas.microsoft.com/office/drawing/2014/main" id="{44FA58E5-1553-4718-AB7D-5F39C48B9B34}"/>
              </a:ext>
            </a:extLst>
          </p:cNvPr>
          <p:cNvCxnSpPr>
            <a:cxnSpLocks/>
          </p:cNvCxnSpPr>
          <p:nvPr/>
        </p:nvCxnSpPr>
        <p:spPr>
          <a:xfrm>
            <a:off x="5826499" y="3327586"/>
            <a:ext cx="1934134" cy="567019"/>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18315B69-AA1F-4C4F-A18E-614C69B74B56}"/>
              </a:ext>
            </a:extLst>
          </p:cNvPr>
          <p:cNvCxnSpPr/>
          <p:nvPr/>
        </p:nvCxnSpPr>
        <p:spPr>
          <a:xfrm>
            <a:off x="5823697" y="1509432"/>
            <a:ext cx="0" cy="1804146"/>
          </a:xfrm>
          <a:prstGeom prst="straightConnector1">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5433763D-ABE6-4272-8362-A4A1E469F90D}"/>
              </a:ext>
            </a:extLst>
          </p:cNvPr>
          <p:cNvCxnSpPr>
            <a:cxnSpLocks/>
          </p:cNvCxnSpPr>
          <p:nvPr/>
        </p:nvCxnSpPr>
        <p:spPr>
          <a:xfrm flipV="1">
            <a:off x="6644525" y="4365252"/>
            <a:ext cx="925610" cy="1568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1DCB195E-A30F-4722-812B-DD3E238CCBB3}"/>
              </a:ext>
            </a:extLst>
          </p:cNvPr>
          <p:cNvCxnSpPr/>
          <p:nvPr/>
        </p:nvCxnSpPr>
        <p:spPr>
          <a:xfrm flipV="1">
            <a:off x="9496425" y="4370855"/>
            <a:ext cx="600635" cy="4482"/>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C10059F-B2C4-4A26-B8FB-51190628E1EC}"/>
              </a:ext>
            </a:extLst>
          </p:cNvPr>
          <p:cNvCxnSpPr>
            <a:cxnSpLocks/>
          </p:cNvCxnSpPr>
          <p:nvPr/>
        </p:nvCxnSpPr>
        <p:spPr>
          <a:xfrm>
            <a:off x="8532720" y="4789953"/>
            <a:ext cx="6722" cy="510989"/>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595F387-C99B-42A1-8798-1425C6390FE7}"/>
              </a:ext>
            </a:extLst>
          </p:cNvPr>
          <p:cNvCxnSpPr>
            <a:cxnSpLocks/>
          </p:cNvCxnSpPr>
          <p:nvPr/>
        </p:nvCxnSpPr>
        <p:spPr>
          <a:xfrm>
            <a:off x="3759014" y="5708836"/>
            <a:ext cx="3861545" cy="17930"/>
          </a:xfrm>
          <a:prstGeom prst="straightConnector1">
            <a:avLst/>
          </a:prstGeom>
          <a:ln w="28575">
            <a:prstDash val="sysDot"/>
            <a:headEnd type="triangle"/>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AD9339C6-1CBE-4D07-9AC3-AC0CB8007485}"/>
              </a:ext>
            </a:extLst>
          </p:cNvPr>
          <p:cNvCxnSpPr>
            <a:cxnSpLocks/>
          </p:cNvCxnSpPr>
          <p:nvPr/>
        </p:nvCxnSpPr>
        <p:spPr>
          <a:xfrm>
            <a:off x="2851337" y="4789952"/>
            <a:ext cx="6722" cy="510989"/>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6402FE26-AB2A-41B7-A8C0-B9E1190D2327}"/>
              </a:ext>
            </a:extLst>
          </p:cNvPr>
          <p:cNvCxnSpPr>
            <a:cxnSpLocks/>
          </p:cNvCxnSpPr>
          <p:nvPr/>
        </p:nvCxnSpPr>
        <p:spPr>
          <a:xfrm>
            <a:off x="2862542" y="3355599"/>
            <a:ext cx="6722" cy="510989"/>
          </a:xfrm>
          <a:prstGeom prst="straightConnector1">
            <a:avLst/>
          </a:prstGeom>
          <a:ln w="28575">
            <a:headEnd type="triangle"/>
            <a:tailEnd type="triangle"/>
          </a:ln>
        </p:spPr>
        <p:style>
          <a:lnRef idx="2">
            <a:schemeClr val="dk1"/>
          </a:lnRef>
          <a:fillRef idx="0">
            <a:schemeClr val="dk1"/>
          </a:fillRef>
          <a:effectRef idx="1">
            <a:schemeClr val="dk1"/>
          </a:effectRef>
          <a:fontRef idx="minor">
            <a:schemeClr val="tx1"/>
          </a:fontRef>
        </p:style>
      </p:cxnSp>
      <p:sp>
        <p:nvSpPr>
          <p:cNvPr id="46" name="Smiley Face 45">
            <a:extLst>
              <a:ext uri="{FF2B5EF4-FFF2-40B4-BE49-F238E27FC236}">
                <a16:creationId xmlns:a16="http://schemas.microsoft.com/office/drawing/2014/main" id="{39544B0E-551C-4542-AA5C-679476893D9E}"/>
              </a:ext>
            </a:extLst>
          </p:cNvPr>
          <p:cNvSpPr/>
          <p:nvPr/>
        </p:nvSpPr>
        <p:spPr>
          <a:xfrm>
            <a:off x="2467535" y="2523564"/>
            <a:ext cx="795618" cy="750794"/>
          </a:xfrm>
          <a:prstGeom prst="smileyFace">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61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969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pPr algn="ctr"/>
            <a:r>
              <a:rPr lang="en-US"/>
              <a:t>Problem Description</a:t>
            </a:r>
          </a:p>
        </p:txBody>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extLst>
              <p:ext uri="{D42A27DB-BD31-4B8C-83A1-F6EECF244321}">
                <p14:modId xmlns:p14="http://schemas.microsoft.com/office/powerpoint/2010/main" val="50505308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Problem Description">
            <a:hlinkClick r:id="" action="ppaction://media"/>
            <a:extLst>
              <a:ext uri="{FF2B5EF4-FFF2-40B4-BE49-F238E27FC236}">
                <a16:creationId xmlns:a16="http://schemas.microsoft.com/office/drawing/2014/main" id="{DDA60A78-B854-453A-A6E2-16302233CEC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9239681" y="1112915"/>
            <a:ext cx="406400" cy="406400"/>
          </a:xfrm>
          <a:prstGeom prst="rect">
            <a:avLst/>
          </a:prstGeom>
        </p:spPr>
      </p:pic>
    </p:spTree>
    <p:extLst>
      <p:ext uri="{BB962C8B-B14F-4D97-AF65-F5344CB8AC3E}">
        <p14:creationId xmlns:p14="http://schemas.microsoft.com/office/powerpoint/2010/main" val="26552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126BBD-AA6D-4BB6-99BD-791F7B3797E9}"/>
              </a:ext>
            </a:extLst>
          </p:cNvPr>
          <p:cNvSpPr>
            <a:spLocks noGrp="1"/>
          </p:cNvSpPr>
          <p:nvPr>
            <p:ph type="title"/>
          </p:nvPr>
        </p:nvSpPr>
        <p:spPr>
          <a:xfrm>
            <a:off x="6411685" y="634946"/>
            <a:ext cx="5127171" cy="1450757"/>
          </a:xfrm>
        </p:spPr>
        <p:txBody>
          <a:bodyPr>
            <a:normAutofit/>
          </a:bodyPr>
          <a:lstStyle/>
          <a:p>
            <a:r>
              <a:rPr lang="en-US" sz="3200" b="1">
                <a:ea typeface="+mj-lt"/>
                <a:cs typeface="+mj-lt"/>
              </a:rPr>
              <a:t>What’s the problem we are trying to solve and why it’s important to find the solution? </a:t>
            </a:r>
            <a:endParaRPr lang="en-US" sz="3200"/>
          </a:p>
        </p:txBody>
      </p:sp>
      <p:pic>
        <p:nvPicPr>
          <p:cNvPr id="7" name="Graphic 6" descr="Back">
            <a:extLst>
              <a:ext uri="{FF2B5EF4-FFF2-40B4-BE49-F238E27FC236}">
                <a16:creationId xmlns:a16="http://schemas.microsoft.com/office/drawing/2014/main" id="{D0ACC7CD-46F2-462F-B32F-FD3198036B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192" y="711306"/>
            <a:ext cx="5115347" cy="5115347"/>
          </a:xfrm>
          <a:prstGeom prst="rect">
            <a:avLst/>
          </a:prstGeom>
        </p:spPr>
      </p:pic>
      <p:cxnSp>
        <p:nvCxnSpPr>
          <p:cNvPr id="12" name="Straight Connector 1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431C4B-F4FA-4313-BF39-16E8E3C07D8B}"/>
              </a:ext>
            </a:extLst>
          </p:cNvPr>
          <p:cNvSpPr>
            <a:spLocks noGrp="1"/>
          </p:cNvSpPr>
          <p:nvPr>
            <p:ph idx="1"/>
          </p:nvPr>
        </p:nvSpPr>
        <p:spPr>
          <a:xfrm>
            <a:off x="6411684" y="2407436"/>
            <a:ext cx="5127172" cy="3461658"/>
          </a:xfrm>
        </p:spPr>
        <p:txBody>
          <a:bodyPr vert="horz" lIns="0" tIns="45720" rIns="0" bIns="45720" rtlCol="0">
            <a:normAutofit/>
          </a:bodyPr>
          <a:lstStyle/>
          <a:p>
            <a:pPr algn="ctr">
              <a:buNone/>
            </a:pPr>
            <a:r>
              <a:rPr lang="en-US">
                <a:ea typeface="+mn-lt"/>
                <a:cs typeface="+mn-lt"/>
              </a:rPr>
              <a:t>Kegs in a kegerator go empty without any previous indication. Disturbing the kegs to check volume stirs up trub at the bottom of the keg and causes the next pour to be hazy. Brewing up a new batch can take weeks. To prevent a gap in-between these two, careful monitoring of the kegs (without disturbance) would allow for better timing on starting up a new brew without disturbing existing kegs.</a:t>
            </a:r>
            <a:endParaRPr lang="en-US"/>
          </a:p>
          <a:p>
            <a:pPr marL="0" indent="0">
              <a:buNone/>
            </a:pPr>
            <a:endParaRPr lang="en-US"/>
          </a:p>
          <a:p>
            <a:pPr marL="0" indent="0">
              <a:buNone/>
            </a:pPr>
            <a:endParaRPr lang="en-US"/>
          </a:p>
        </p:txBody>
      </p:sp>
      <p:sp>
        <p:nvSpPr>
          <p:cNvPr id="14" name="Rectangle 13">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roblem and reason">
            <a:hlinkClick r:id="" action="ppaction://media"/>
            <a:extLst>
              <a:ext uri="{FF2B5EF4-FFF2-40B4-BE49-F238E27FC236}">
                <a16:creationId xmlns:a16="http://schemas.microsoft.com/office/drawing/2014/main" id="{68807DE4-418D-4A56-B795-4E974AFB57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5656" y="5525347"/>
            <a:ext cx="406400" cy="406400"/>
          </a:xfrm>
          <a:prstGeom prst="rect">
            <a:avLst/>
          </a:prstGeom>
        </p:spPr>
      </p:pic>
    </p:spTree>
    <p:extLst>
      <p:ext uri="{BB962C8B-B14F-4D97-AF65-F5344CB8AC3E}">
        <p14:creationId xmlns:p14="http://schemas.microsoft.com/office/powerpoint/2010/main" val="142104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6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5405A-BE1D-4148-8AB6-64820578952B}"/>
              </a:ext>
            </a:extLst>
          </p:cNvPr>
          <p:cNvSpPr>
            <a:spLocks noGrp="1"/>
          </p:cNvSpPr>
          <p:nvPr>
            <p:ph type="title"/>
          </p:nvPr>
        </p:nvSpPr>
        <p:spPr/>
        <p:txBody>
          <a:bodyPr>
            <a:normAutofit/>
          </a:bodyPr>
          <a:lstStyle/>
          <a:p>
            <a:pPr algn="ctr"/>
            <a:r>
              <a:rPr lang="en-US" sz="4800" b="1">
                <a:ea typeface="+mj-lt"/>
                <a:cs typeface="+mj-lt"/>
              </a:rPr>
              <a:t>What are the constraint we must meet?</a:t>
            </a:r>
            <a:endParaRPr lang="en-US">
              <a:ea typeface="+mj-lt"/>
              <a:cs typeface="+mj-lt"/>
            </a:endParaRPr>
          </a:p>
        </p:txBody>
      </p:sp>
      <p:sp>
        <p:nvSpPr>
          <p:cNvPr id="3" name="Content Placeholder 2">
            <a:extLst>
              <a:ext uri="{FF2B5EF4-FFF2-40B4-BE49-F238E27FC236}">
                <a16:creationId xmlns:a16="http://schemas.microsoft.com/office/drawing/2014/main" id="{669FB69C-1EDF-497F-B9A2-83756E41600A}"/>
              </a:ext>
            </a:extLst>
          </p:cNvPr>
          <p:cNvSpPr>
            <a:spLocks noGrp="1"/>
          </p:cNvSpPr>
          <p:nvPr>
            <p:ph idx="1"/>
          </p:nvPr>
        </p:nvSpPr>
        <p:spPr/>
        <p:txBody>
          <a:bodyPr vert="horz" lIns="0" tIns="45720" rIns="0" bIns="45720" rtlCol="0" anchor="t">
            <a:normAutofit fontScale="92500" lnSpcReduction="20000"/>
          </a:bodyPr>
          <a:lstStyle/>
          <a:p>
            <a:r>
              <a:rPr lang="en-US">
                <a:ea typeface="+mn-lt"/>
                <a:cs typeface="+mn-lt"/>
              </a:rPr>
              <a:t>The system will keep a log of the volume for up to 8 kegs at a time and store at least 2 years of data with a goal of 1 sample per hour.</a:t>
            </a:r>
            <a:endParaRPr lang="en-US"/>
          </a:p>
          <a:p>
            <a:r>
              <a:rPr lang="en-US">
                <a:ea typeface="+mn-lt"/>
                <a:cs typeface="+mn-lt"/>
              </a:rPr>
              <a:t>The system will also monitor the temperature of the fridge which holds the kegs but doesn’t require logging with the volume..</a:t>
            </a:r>
            <a:endParaRPr lang="en-US"/>
          </a:p>
          <a:p>
            <a:r>
              <a:rPr lang="en-US">
                <a:ea typeface="+mn-lt"/>
                <a:cs typeface="+mn-lt"/>
              </a:rPr>
              <a:t>The design must also be made to be as energy efficient as possible. </a:t>
            </a:r>
            <a:endParaRPr lang="en-US"/>
          </a:p>
          <a:p>
            <a:r>
              <a:rPr lang="en-US">
                <a:ea typeface="+mn-lt"/>
                <a:cs typeface="+mn-lt"/>
              </a:rPr>
              <a:t>The most important objective is to accurately (+/- 500ml) measure the volume of a keg (up to 8 kegs at a time) and provide a wireless interface (up to 30ft) to be able to quickly and easily monitor the volume, temperature, and history of the kegs..</a:t>
            </a:r>
            <a:endParaRPr lang="en-US"/>
          </a:p>
          <a:p>
            <a:r>
              <a:rPr lang="en-US">
                <a:ea typeface="+mn-lt"/>
                <a:cs typeface="+mn-lt"/>
              </a:rPr>
              <a:t>The design is meant to be external to the keg. Nothing can come into physical contact with the beer since this may introduce contaminants to the beer which will ruin the quality and pose health and safety risks.</a:t>
            </a:r>
            <a:endParaRPr lang="en-US"/>
          </a:p>
          <a:p>
            <a:endParaRPr lang="en-US"/>
          </a:p>
        </p:txBody>
      </p:sp>
      <p:pic>
        <p:nvPicPr>
          <p:cNvPr id="4" name="constraint">
            <a:hlinkClick r:id="" action="ppaction://media"/>
            <a:extLst>
              <a:ext uri="{FF2B5EF4-FFF2-40B4-BE49-F238E27FC236}">
                <a16:creationId xmlns:a16="http://schemas.microsoft.com/office/drawing/2014/main" id="{7378BD43-48B3-4092-B635-067732429C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28637" y="5569504"/>
            <a:ext cx="406400" cy="406400"/>
          </a:xfrm>
          <a:prstGeom prst="rect">
            <a:avLst/>
          </a:prstGeom>
        </p:spPr>
      </p:pic>
    </p:spTree>
    <p:extLst>
      <p:ext uri="{BB962C8B-B14F-4D97-AF65-F5344CB8AC3E}">
        <p14:creationId xmlns:p14="http://schemas.microsoft.com/office/powerpoint/2010/main" val="264418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2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004935-D112-465E-9748-B835CE4C990F}"/>
              </a:ext>
            </a:extLst>
          </p:cNvPr>
          <p:cNvSpPr>
            <a:spLocks noGrp="1"/>
          </p:cNvSpPr>
          <p:nvPr>
            <p:ph idx="1"/>
          </p:nvPr>
        </p:nvSpPr>
        <p:spPr/>
        <p:txBody>
          <a:bodyPr vert="horz" lIns="0" tIns="45720" rIns="0" bIns="45720" rtlCol="0" anchor="t">
            <a:normAutofit/>
          </a:bodyPr>
          <a:lstStyle/>
          <a:p>
            <a:r>
              <a:rPr lang="en-US">
                <a:ea typeface="+mn-lt"/>
                <a:cs typeface="+mn-lt"/>
              </a:rPr>
              <a:t>The design must also fit within the fridge that stores the kegs with the following dimensions: 48” long, 21” wide, 30” high.</a:t>
            </a:r>
          </a:p>
          <a:p>
            <a:r>
              <a:rPr lang="en-US">
                <a:ea typeface="+mn-lt"/>
                <a:cs typeface="+mn-lt"/>
              </a:rPr>
              <a:t>If something is to go under the keg, such as a scale, it must meet the clearance of at the most 3.5” above the kegs.</a:t>
            </a:r>
          </a:p>
          <a:p>
            <a:r>
              <a:rPr lang="en-US">
                <a:ea typeface="+mn-lt"/>
                <a:cs typeface="+mn-lt"/>
              </a:rPr>
              <a:t>There is a maximum budget for the entire design process of $150 and a working prototype should be ready in March.  </a:t>
            </a:r>
          </a:p>
          <a:p>
            <a:endParaRPr lang="en-US"/>
          </a:p>
        </p:txBody>
      </p:sp>
      <p:pic>
        <p:nvPicPr>
          <p:cNvPr id="2" name="more constraint">
            <a:hlinkClick r:id="" action="ppaction://media"/>
            <a:extLst>
              <a:ext uri="{FF2B5EF4-FFF2-40B4-BE49-F238E27FC236}">
                <a16:creationId xmlns:a16="http://schemas.microsoft.com/office/drawing/2014/main" id="{30C1CA49-0B17-485B-B8BF-870E7D880D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80714" y="5312053"/>
            <a:ext cx="406400" cy="406400"/>
          </a:xfrm>
          <a:prstGeom prst="rect">
            <a:avLst/>
          </a:prstGeom>
        </p:spPr>
      </p:pic>
    </p:spTree>
    <p:extLst>
      <p:ext uri="{BB962C8B-B14F-4D97-AF65-F5344CB8AC3E}">
        <p14:creationId xmlns:p14="http://schemas.microsoft.com/office/powerpoint/2010/main" val="384998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1E091-FDBF-4F0C-ADE4-6830D0E75364}"/>
              </a:ext>
            </a:extLst>
          </p:cNvPr>
          <p:cNvSpPr>
            <a:spLocks noGrp="1"/>
          </p:cNvSpPr>
          <p:nvPr>
            <p:ph type="ctrTitle"/>
          </p:nvPr>
        </p:nvSpPr>
        <p:spPr/>
        <p:txBody>
          <a:bodyPr/>
          <a:lstStyle/>
          <a:p>
            <a:r>
              <a:rPr lang="en-US"/>
              <a:t>System Alternatives</a:t>
            </a:r>
          </a:p>
        </p:txBody>
      </p:sp>
      <p:sp>
        <p:nvSpPr>
          <p:cNvPr id="3" name="Subtitle 2">
            <a:extLst>
              <a:ext uri="{FF2B5EF4-FFF2-40B4-BE49-F238E27FC236}">
                <a16:creationId xmlns:a16="http://schemas.microsoft.com/office/drawing/2014/main" id="{F6F60147-1433-4F32-A779-AC13357D7973}"/>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C57DC1D1-4D49-4EE3-B459-11BCA9DAFE3C}"/>
              </a:ext>
            </a:extLst>
          </p:cNvPr>
          <p:cNvSpPr>
            <a:spLocks noGrp="1"/>
          </p:cNvSpPr>
          <p:nvPr>
            <p:ph type="sldNum" sz="quarter" idx="12"/>
          </p:nvPr>
        </p:nvSpPr>
        <p:spPr/>
        <p:txBody>
          <a:bodyPr/>
          <a:lstStyle/>
          <a:p>
            <a:fld id="{3A98EE3D-8CD1-4C3F-BD1C-C98C9596463C}" type="slidenum">
              <a:rPr lang="en-US" smtClean="0"/>
              <a:t>6</a:t>
            </a:fld>
            <a:endParaRPr lang="en-US"/>
          </a:p>
        </p:txBody>
      </p:sp>
      <p:pic>
        <p:nvPicPr>
          <p:cNvPr id="5" name="Media1">
            <a:hlinkClick r:id="" action="ppaction://media"/>
            <a:extLst>
              <a:ext uri="{FF2B5EF4-FFF2-40B4-BE49-F238E27FC236}">
                <a16:creationId xmlns:a16="http://schemas.microsoft.com/office/drawing/2014/main" id="{E9C2DF89-5E6D-4EAB-8D24-0B586C8709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688638" y="1349375"/>
            <a:ext cx="730250" cy="730250"/>
          </a:xfrm>
          <a:prstGeom prst="rect">
            <a:avLst/>
          </a:prstGeom>
        </p:spPr>
      </p:pic>
    </p:spTree>
    <p:extLst>
      <p:ext uri="{BB962C8B-B14F-4D97-AF65-F5344CB8AC3E}">
        <p14:creationId xmlns:p14="http://schemas.microsoft.com/office/powerpoint/2010/main" val="1815104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96B9D-82E0-4F71-A791-BC1FA5F3CFED}"/>
              </a:ext>
            </a:extLst>
          </p:cNvPr>
          <p:cNvSpPr>
            <a:spLocks noGrp="1"/>
          </p:cNvSpPr>
          <p:nvPr>
            <p:ph type="title"/>
          </p:nvPr>
        </p:nvSpPr>
        <p:spPr/>
        <p:txBody>
          <a:bodyPr/>
          <a:lstStyle/>
          <a:p>
            <a:r>
              <a:rPr lang="en-US"/>
              <a:t>System Alternatives</a:t>
            </a:r>
          </a:p>
        </p:txBody>
      </p:sp>
      <p:sp>
        <p:nvSpPr>
          <p:cNvPr id="3" name="Content Placeholder 2">
            <a:extLst>
              <a:ext uri="{FF2B5EF4-FFF2-40B4-BE49-F238E27FC236}">
                <a16:creationId xmlns:a16="http://schemas.microsoft.com/office/drawing/2014/main" id="{0E453DB4-C4A7-4B64-9B3A-639CB767030F}"/>
              </a:ext>
            </a:extLst>
          </p:cNvPr>
          <p:cNvSpPr>
            <a:spLocks noGrp="1"/>
          </p:cNvSpPr>
          <p:nvPr>
            <p:ph idx="1"/>
          </p:nvPr>
        </p:nvSpPr>
        <p:spPr>
          <a:xfrm>
            <a:off x="1542978" y="2381371"/>
            <a:ext cx="10058400" cy="3760891"/>
          </a:xfrm>
        </p:spPr>
        <p:txBody>
          <a:bodyPr vert="horz" lIns="0" tIns="45720" rIns="0" bIns="45720" rtlCol="0" anchor="t">
            <a:normAutofit/>
          </a:bodyPr>
          <a:lstStyle/>
          <a:p>
            <a:r>
              <a:rPr lang="en-US">
                <a:ea typeface="+mn-lt"/>
                <a:cs typeface="+mn-lt"/>
              </a:rPr>
              <a:t>Alternatives for the following components were generated:</a:t>
            </a:r>
          </a:p>
          <a:p>
            <a:pPr>
              <a:buFont typeface="Arial,Sans-Serif" panose="020F0502020204030204" pitchFamily="34" charset="0"/>
              <a:buChar char="•"/>
            </a:pPr>
            <a:r>
              <a:rPr lang="en-US">
                <a:ea typeface="+mn-lt"/>
                <a:cs typeface="+mn-lt"/>
              </a:rPr>
              <a:t>Sensors</a:t>
            </a:r>
          </a:p>
          <a:p>
            <a:pPr>
              <a:buFont typeface="Arial,Sans-Serif" panose="020F0502020204030204" pitchFamily="34" charset="0"/>
              <a:buChar char="•"/>
            </a:pPr>
            <a:r>
              <a:rPr lang="en-US">
                <a:ea typeface="+mn-lt"/>
                <a:cs typeface="+mn-lt"/>
              </a:rPr>
              <a:t>Microcontroller</a:t>
            </a:r>
          </a:p>
          <a:p>
            <a:pPr>
              <a:buFont typeface="Arial,Sans-Serif" panose="020F0502020204030204" pitchFamily="34" charset="0"/>
              <a:buChar char="•"/>
            </a:pPr>
            <a:r>
              <a:rPr lang="en-US">
                <a:ea typeface="+mn-lt"/>
                <a:cs typeface="+mn-lt"/>
              </a:rPr>
              <a:t>Wireless</a:t>
            </a:r>
          </a:p>
          <a:p>
            <a:pPr>
              <a:buFont typeface="Arial,Sans-Serif" panose="020F0502020204030204" pitchFamily="34" charset="0"/>
              <a:buChar char="•"/>
            </a:pPr>
            <a:endParaRPr lang="en-US"/>
          </a:p>
        </p:txBody>
      </p:sp>
      <p:sp>
        <p:nvSpPr>
          <p:cNvPr id="7" name="Content Placeholder 2">
            <a:extLst>
              <a:ext uri="{FF2B5EF4-FFF2-40B4-BE49-F238E27FC236}">
                <a16:creationId xmlns:a16="http://schemas.microsoft.com/office/drawing/2014/main" id="{63492FAA-CACB-4010-85BF-B80839C27DA4}"/>
              </a:ext>
            </a:extLst>
          </p:cNvPr>
          <p:cNvSpPr txBox="1">
            <a:spLocks/>
          </p:cNvSpPr>
          <p:nvPr/>
        </p:nvSpPr>
        <p:spPr>
          <a:xfrm>
            <a:off x="5807303" y="2375620"/>
            <a:ext cx="10058400"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a:ea typeface="+mn-lt"/>
              <a:cs typeface="+mn-lt"/>
            </a:endParaRPr>
          </a:p>
          <a:p>
            <a:pPr>
              <a:buFont typeface="Arial,Sans-Serif" panose="020F0502020204030204" pitchFamily="34" charset="0"/>
              <a:buChar char="•"/>
            </a:pPr>
            <a:r>
              <a:rPr lang="en-US">
                <a:ea typeface="+mn-lt"/>
                <a:cs typeface="+mn-lt"/>
              </a:rPr>
              <a:t>Persistent Storage</a:t>
            </a:r>
          </a:p>
          <a:p>
            <a:pPr>
              <a:buFont typeface="Arial,Sans-Serif" panose="020F0502020204030204" pitchFamily="34" charset="0"/>
              <a:buChar char="•"/>
            </a:pPr>
            <a:r>
              <a:rPr lang="en-US">
                <a:ea typeface="+mn-lt"/>
                <a:cs typeface="+mn-lt"/>
              </a:rPr>
              <a:t>Interface</a:t>
            </a:r>
          </a:p>
          <a:p>
            <a:pPr>
              <a:buFont typeface="Arial,Sans-Serif" panose="020F0502020204030204" pitchFamily="34" charset="0"/>
              <a:buChar char="•"/>
            </a:pPr>
            <a:r>
              <a:rPr lang="en-US">
                <a:ea typeface="+mn-lt"/>
                <a:cs typeface="+mn-lt"/>
              </a:rPr>
              <a:t>Power Source</a:t>
            </a:r>
          </a:p>
          <a:p>
            <a:pPr>
              <a:buFont typeface="Arial,Sans-Serif" panose="020F0502020204030204" pitchFamily="34" charset="0"/>
              <a:buChar char="•"/>
            </a:pPr>
            <a:endParaRPr lang="en-US"/>
          </a:p>
        </p:txBody>
      </p:sp>
      <p:sp>
        <p:nvSpPr>
          <p:cNvPr id="8" name="Slide Number Placeholder 7">
            <a:extLst>
              <a:ext uri="{FF2B5EF4-FFF2-40B4-BE49-F238E27FC236}">
                <a16:creationId xmlns:a16="http://schemas.microsoft.com/office/drawing/2014/main" id="{A0F9D865-059A-417A-AB70-8F6B68E60B66}"/>
              </a:ext>
            </a:extLst>
          </p:cNvPr>
          <p:cNvSpPr>
            <a:spLocks noGrp="1"/>
          </p:cNvSpPr>
          <p:nvPr>
            <p:ph type="sldNum" sz="quarter" idx="12"/>
          </p:nvPr>
        </p:nvSpPr>
        <p:spPr/>
        <p:txBody>
          <a:bodyPr/>
          <a:lstStyle/>
          <a:p>
            <a:fld id="{3A98EE3D-8CD1-4C3F-BD1C-C98C9596463C}" type="slidenum">
              <a:rPr lang="en-US" smtClean="0"/>
              <a:t>7</a:t>
            </a:fld>
            <a:endParaRPr lang="en-US"/>
          </a:p>
        </p:txBody>
      </p:sp>
      <p:pic>
        <p:nvPicPr>
          <p:cNvPr id="4" name="Media2">
            <a:hlinkClick r:id="" action="ppaction://media"/>
            <a:extLst>
              <a:ext uri="{FF2B5EF4-FFF2-40B4-BE49-F238E27FC236}">
                <a16:creationId xmlns:a16="http://schemas.microsoft.com/office/drawing/2014/main" id="{37365B6F-D4F0-4450-A450-3E1CE748A5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510796" y="607428"/>
            <a:ext cx="730250" cy="730250"/>
          </a:xfrm>
          <a:prstGeom prst="rect">
            <a:avLst/>
          </a:prstGeom>
        </p:spPr>
      </p:pic>
    </p:spTree>
    <p:extLst>
      <p:ext uri="{BB962C8B-B14F-4D97-AF65-F5344CB8AC3E}">
        <p14:creationId xmlns:p14="http://schemas.microsoft.com/office/powerpoint/2010/main" val="34015339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C598-D15C-4E9B-967E-2F866307C710}"/>
              </a:ext>
            </a:extLst>
          </p:cNvPr>
          <p:cNvSpPr>
            <a:spLocks noGrp="1"/>
          </p:cNvSpPr>
          <p:nvPr>
            <p:ph type="title"/>
          </p:nvPr>
        </p:nvSpPr>
        <p:spPr/>
        <p:txBody>
          <a:bodyPr/>
          <a:lstStyle/>
          <a:p>
            <a:r>
              <a:rPr lang="en-US">
                <a:ea typeface="+mj-lt"/>
                <a:cs typeface="+mj-lt"/>
              </a:rPr>
              <a:t>System Alternatives (sensors)</a:t>
            </a:r>
          </a:p>
        </p:txBody>
      </p:sp>
      <p:sp>
        <p:nvSpPr>
          <p:cNvPr id="3" name="Content Placeholder 2">
            <a:extLst>
              <a:ext uri="{FF2B5EF4-FFF2-40B4-BE49-F238E27FC236}">
                <a16:creationId xmlns:a16="http://schemas.microsoft.com/office/drawing/2014/main" id="{75E315F5-B2B3-452B-B1F2-F525CC86B750}"/>
              </a:ext>
            </a:extLst>
          </p:cNvPr>
          <p:cNvSpPr>
            <a:spLocks noGrp="1"/>
          </p:cNvSpPr>
          <p:nvPr>
            <p:ph idx="1"/>
          </p:nvPr>
        </p:nvSpPr>
        <p:spPr>
          <a:xfrm>
            <a:off x="1341695" y="2237597"/>
            <a:ext cx="10058400" cy="3760891"/>
          </a:xfrm>
        </p:spPr>
        <p:txBody>
          <a:bodyPr vert="horz" lIns="0" tIns="45720" rIns="0" bIns="45720" rtlCol="0" anchor="t">
            <a:normAutofit/>
          </a:bodyPr>
          <a:lstStyle/>
          <a:p>
            <a:pPr marL="0" indent="0">
              <a:buNone/>
            </a:pPr>
            <a:r>
              <a:rPr lang="en-US" b="1"/>
              <a:t>Non-Contact Alternatives:</a:t>
            </a:r>
          </a:p>
          <a:p>
            <a:pPr>
              <a:buFont typeface="Arial" panose="020F0502020204030204" pitchFamily="34" charset="0"/>
              <a:buChar char="•"/>
            </a:pPr>
            <a:r>
              <a:rPr lang="en-US"/>
              <a:t>Strain Guage (Bathroom Scales)</a:t>
            </a:r>
          </a:p>
          <a:p>
            <a:pPr>
              <a:buFont typeface="Arial" panose="020F0502020204030204" pitchFamily="34" charset="0"/>
              <a:buChar char="•"/>
            </a:pPr>
            <a:r>
              <a:rPr lang="en-US"/>
              <a:t>Non-contact level sensor</a:t>
            </a:r>
          </a:p>
          <a:p>
            <a:pPr>
              <a:buFont typeface="Arial" panose="020F0502020204030204" pitchFamily="34" charset="0"/>
              <a:buChar char="•"/>
            </a:pPr>
            <a:r>
              <a:rPr lang="en-US"/>
              <a:t>Gas flow sensor (For CO2 line)</a:t>
            </a:r>
          </a:p>
          <a:p>
            <a:pPr>
              <a:buFont typeface="Arial" panose="020F0502020204030204" pitchFamily="34" charset="0"/>
              <a:buChar char="•"/>
            </a:pPr>
            <a:r>
              <a:rPr lang="en-US"/>
              <a:t>Radar, X-ray, Microwave</a:t>
            </a:r>
          </a:p>
          <a:p>
            <a:pPr>
              <a:buFont typeface="Arial" panose="020F0502020204030204" pitchFamily="34" charset="0"/>
              <a:buChar char="•"/>
            </a:pPr>
            <a:r>
              <a:rPr lang="en-US"/>
              <a:t>Possibly IR</a:t>
            </a:r>
          </a:p>
          <a:p>
            <a:pPr>
              <a:buFont typeface="Arial" panose="020F0502020204030204" pitchFamily="34" charset="0"/>
              <a:buChar char="•"/>
            </a:pPr>
            <a:endParaRPr lang="en-US"/>
          </a:p>
        </p:txBody>
      </p:sp>
      <p:sp>
        <p:nvSpPr>
          <p:cNvPr id="7" name="Content Placeholder 2">
            <a:extLst>
              <a:ext uri="{FF2B5EF4-FFF2-40B4-BE49-F238E27FC236}">
                <a16:creationId xmlns:a16="http://schemas.microsoft.com/office/drawing/2014/main" id="{175D27AA-9E55-42B8-AC0A-24CC05D62072}"/>
              </a:ext>
            </a:extLst>
          </p:cNvPr>
          <p:cNvSpPr txBox="1">
            <a:spLocks/>
          </p:cNvSpPr>
          <p:nvPr/>
        </p:nvSpPr>
        <p:spPr>
          <a:xfrm>
            <a:off x="6094850" y="2217469"/>
            <a:ext cx="10058400" cy="3760891"/>
          </a:xfrm>
          <a:prstGeom prst="rect">
            <a:avLst/>
          </a:prstGeom>
        </p:spPr>
        <p:txBody>
          <a:bodyPr vert="horz" lIns="0" tIns="45720" rIns="0" bIns="45720" rtlCol="0" anchor="t">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b="1"/>
              <a:t>Line of Sight Alternatives:</a:t>
            </a:r>
          </a:p>
          <a:p>
            <a:pPr>
              <a:buFont typeface="Arial" panose="020F0502020204030204" pitchFamily="34" charset="0"/>
              <a:buChar char="•"/>
            </a:pPr>
            <a:r>
              <a:rPr lang="en-US"/>
              <a:t>Laser</a:t>
            </a:r>
          </a:p>
          <a:p>
            <a:pPr>
              <a:buFont typeface="Arial" panose="020F0502020204030204" pitchFamily="34" charset="0"/>
              <a:buChar char="•"/>
            </a:pPr>
            <a:r>
              <a:rPr lang="en-US"/>
              <a:t>Ultrasonic</a:t>
            </a:r>
          </a:p>
          <a:p>
            <a:pPr>
              <a:buFont typeface="Arial" panose="020F0502020204030204" pitchFamily="34" charset="0"/>
              <a:buChar char="•"/>
            </a:pPr>
            <a:r>
              <a:rPr lang="en-US"/>
              <a:t>Optics</a:t>
            </a:r>
          </a:p>
          <a:p>
            <a:pPr marL="0" indent="0">
              <a:buNone/>
            </a:pPr>
            <a:r>
              <a:rPr lang="en-US" b="1"/>
              <a:t>Contact: </a:t>
            </a:r>
            <a:endParaRPr lang="en-US"/>
          </a:p>
          <a:p>
            <a:pPr>
              <a:buFont typeface="Arial" panose="020F0502020204030204" pitchFamily="34" charset="0"/>
              <a:buChar char="•"/>
            </a:pPr>
            <a:r>
              <a:rPr lang="en-US">
                <a:ea typeface="+mn-lt"/>
                <a:cs typeface="+mn-lt"/>
              </a:rPr>
              <a:t>Liquid flow sensor (For the beer line)</a:t>
            </a:r>
          </a:p>
          <a:p>
            <a:pPr>
              <a:buFont typeface="Arial" panose="020F0502020204030204" pitchFamily="34" charset="0"/>
              <a:buChar char="•"/>
            </a:pPr>
            <a:r>
              <a:rPr lang="en-US"/>
              <a:t>Floats</a:t>
            </a:r>
          </a:p>
          <a:p>
            <a:pPr>
              <a:buFont typeface="Arial" panose="020F0502020204030204" pitchFamily="34" charset="0"/>
              <a:buChar char="•"/>
            </a:pPr>
            <a:endParaRPr lang="en-US"/>
          </a:p>
          <a:p>
            <a:pPr>
              <a:buFont typeface="Arial" panose="020F0502020204030204" pitchFamily="34" charset="0"/>
              <a:buChar char="•"/>
            </a:pPr>
            <a:endParaRPr lang="en-US"/>
          </a:p>
        </p:txBody>
      </p:sp>
      <p:sp>
        <p:nvSpPr>
          <p:cNvPr id="8" name="Slide Number Placeholder 7">
            <a:extLst>
              <a:ext uri="{FF2B5EF4-FFF2-40B4-BE49-F238E27FC236}">
                <a16:creationId xmlns:a16="http://schemas.microsoft.com/office/drawing/2014/main" id="{C96B4077-880A-4482-9EE5-4A402CC901F4}"/>
              </a:ext>
            </a:extLst>
          </p:cNvPr>
          <p:cNvSpPr>
            <a:spLocks noGrp="1"/>
          </p:cNvSpPr>
          <p:nvPr>
            <p:ph type="sldNum" sz="quarter" idx="12"/>
          </p:nvPr>
        </p:nvSpPr>
        <p:spPr/>
        <p:txBody>
          <a:bodyPr/>
          <a:lstStyle/>
          <a:p>
            <a:fld id="{3A98EE3D-8CD1-4C3F-BD1C-C98C9596463C}" type="slidenum">
              <a:rPr lang="en-US" smtClean="0"/>
              <a:t>8</a:t>
            </a:fld>
            <a:endParaRPr lang="en-US"/>
          </a:p>
        </p:txBody>
      </p:sp>
      <p:pic>
        <p:nvPicPr>
          <p:cNvPr id="5" name="sensor_alternatives">
            <a:hlinkClick r:id="" action="ppaction://media"/>
            <a:extLst>
              <a:ext uri="{FF2B5EF4-FFF2-40B4-BE49-F238E27FC236}">
                <a16:creationId xmlns:a16="http://schemas.microsoft.com/office/drawing/2014/main" id="{3A715AB0-92DE-43C3-8F48-0B29A1C6C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931901" y="2783138"/>
            <a:ext cx="730250" cy="730250"/>
          </a:xfrm>
          <a:prstGeom prst="rect">
            <a:avLst/>
          </a:prstGeom>
        </p:spPr>
      </p:pic>
    </p:spTree>
    <p:extLst>
      <p:ext uri="{BB962C8B-B14F-4D97-AF65-F5344CB8AC3E}">
        <p14:creationId xmlns:p14="http://schemas.microsoft.com/office/powerpoint/2010/main" val="35171599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D997C-C373-44AB-8147-1CEDE6F72CE2}"/>
              </a:ext>
            </a:extLst>
          </p:cNvPr>
          <p:cNvSpPr>
            <a:spLocks noGrp="1"/>
          </p:cNvSpPr>
          <p:nvPr>
            <p:ph type="title"/>
          </p:nvPr>
        </p:nvSpPr>
        <p:spPr/>
        <p:txBody>
          <a:bodyPr/>
          <a:lstStyle/>
          <a:p>
            <a:r>
              <a:rPr lang="en-US"/>
              <a:t>Non-contact level sensor</a:t>
            </a:r>
          </a:p>
        </p:txBody>
      </p:sp>
      <p:sp>
        <p:nvSpPr>
          <p:cNvPr id="3" name="Content Placeholder 2">
            <a:extLst>
              <a:ext uri="{FF2B5EF4-FFF2-40B4-BE49-F238E27FC236}">
                <a16:creationId xmlns:a16="http://schemas.microsoft.com/office/drawing/2014/main" id="{4DE8FB94-6BBF-4C08-85F0-8746060256D9}"/>
              </a:ext>
            </a:extLst>
          </p:cNvPr>
          <p:cNvSpPr>
            <a:spLocks noGrp="1"/>
          </p:cNvSpPr>
          <p:nvPr>
            <p:ph idx="1"/>
          </p:nvPr>
        </p:nvSpPr>
        <p:spPr>
          <a:xfrm>
            <a:off x="1097280" y="2143370"/>
            <a:ext cx="5545016" cy="3725722"/>
          </a:xfrm>
        </p:spPr>
        <p:txBody>
          <a:bodyPr vert="horz" lIns="0" tIns="45720" rIns="0" bIns="45720" rtlCol="0" anchor="t">
            <a:normAutofit/>
          </a:bodyPr>
          <a:lstStyle/>
          <a:p>
            <a:pPr>
              <a:buFont typeface="Arial" panose="020F0502020204030204" pitchFamily="34" charset="0"/>
              <a:buChar char="•"/>
            </a:pPr>
            <a:r>
              <a:rPr lang="en-US"/>
              <a:t>Detects boundary of liquid and gas from the outside of a container</a:t>
            </a:r>
          </a:p>
          <a:p>
            <a:pPr>
              <a:buFont typeface="Arial" panose="020F0502020204030204" pitchFamily="34" charset="0"/>
              <a:buChar char="•"/>
            </a:pPr>
            <a:r>
              <a:rPr lang="en-US"/>
              <a:t>Could potentially be moved mechanically up/down to find the level inside the kegs</a:t>
            </a:r>
          </a:p>
        </p:txBody>
      </p:sp>
      <p:pic>
        <p:nvPicPr>
          <p:cNvPr id="5" name="Picture 5" descr="A picture containing indoor, sitting, small, table&#10;&#10;Description automatically generated">
            <a:extLst>
              <a:ext uri="{FF2B5EF4-FFF2-40B4-BE49-F238E27FC236}">
                <a16:creationId xmlns:a16="http://schemas.microsoft.com/office/drawing/2014/main" id="{7C73DC59-01EC-4DD9-B2FD-D39B9B6C0456}"/>
              </a:ext>
            </a:extLst>
          </p:cNvPr>
          <p:cNvPicPr>
            <a:picLocks noChangeAspect="1"/>
          </p:cNvPicPr>
          <p:nvPr/>
        </p:nvPicPr>
        <p:blipFill>
          <a:blip r:embed="rId2"/>
          <a:stretch>
            <a:fillRect/>
          </a:stretch>
        </p:blipFill>
        <p:spPr>
          <a:xfrm>
            <a:off x="6869723" y="2271346"/>
            <a:ext cx="4630615" cy="3475892"/>
          </a:xfrm>
          <a:prstGeom prst="rect">
            <a:avLst/>
          </a:prstGeom>
        </p:spPr>
      </p:pic>
    </p:spTree>
    <p:extLst>
      <p:ext uri="{BB962C8B-B14F-4D97-AF65-F5344CB8AC3E}">
        <p14:creationId xmlns:p14="http://schemas.microsoft.com/office/powerpoint/2010/main" val="1150806526"/>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09bd5eb8-5003-499b-bbe5-e2e4b476f4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1E71C7745A9E34D978F27B235EFDB66" ma:contentTypeVersion="8" ma:contentTypeDescription="Create a new document." ma:contentTypeScope="" ma:versionID="9f81f042f72325c65b88510c56c840e5">
  <xsd:schema xmlns:xsd="http://www.w3.org/2001/XMLSchema" xmlns:xs="http://www.w3.org/2001/XMLSchema" xmlns:p="http://schemas.microsoft.com/office/2006/metadata/properties" xmlns:ns2="09bd5eb8-5003-499b-bbe5-e2e4b476f4e4" targetNamespace="http://schemas.microsoft.com/office/2006/metadata/properties" ma:root="true" ma:fieldsID="77385cece015a285770e089961d79fc2" ns2:_="">
    <xsd:import namespace="09bd5eb8-5003-499b-bbe5-e2e4b476f4e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bd5eb8-5003-499b-bbe5-e2e4b476f4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3CD65D-61A5-43C9-A837-6EC73C7DA8AB}">
  <ds:schemaRefs>
    <ds:schemaRef ds:uri="09bd5eb8-5003-499b-bbe5-e2e4b476f4e4"/>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1F006B4-A9E1-4F39-85C8-FB836F919348}">
  <ds:schemaRefs>
    <ds:schemaRef ds:uri="http://schemas.microsoft.com/sharepoint/v3/contenttype/forms"/>
  </ds:schemaRefs>
</ds:datastoreItem>
</file>

<file path=customXml/itemProps3.xml><?xml version="1.0" encoding="utf-8"?>
<ds:datastoreItem xmlns:ds="http://schemas.openxmlformats.org/officeDocument/2006/customXml" ds:itemID="{95FCC883-83C2-46A5-A263-90E7B01E1F1D}">
  <ds:schemaRefs>
    <ds:schemaRef ds:uri="09bd5eb8-5003-499b-bbe5-e2e4b476f4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13</Slides>
  <Notes>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RetrospectVTI</vt:lpstr>
      <vt:lpstr>Homebrew Kegerator Monitor</vt:lpstr>
      <vt:lpstr>Problem Description</vt:lpstr>
      <vt:lpstr>What’s the problem we are trying to solve and why it’s important to find the solution? </vt:lpstr>
      <vt:lpstr>What are the constraint we must meet?</vt:lpstr>
      <vt:lpstr>PowerPoint Presentation</vt:lpstr>
      <vt:lpstr>System Alternatives</vt:lpstr>
      <vt:lpstr>System Alternatives</vt:lpstr>
      <vt:lpstr>System Alternatives (sensors)</vt:lpstr>
      <vt:lpstr>Non-contact level sensor</vt:lpstr>
      <vt:lpstr>System Alternatives (Microcontroller)</vt:lpstr>
      <vt:lpstr>System Alternatives (Wireless, Storage)</vt:lpstr>
      <vt:lpstr>System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Homebrew Kegerator Monitor</dc:title>
  <dc:creator>Pal Nnamdi Emezieke</dc:creator>
  <cp:revision>50</cp:revision>
  <dcterms:created xsi:type="dcterms:W3CDTF">2020-11-23T22:28:09Z</dcterms:created>
  <dcterms:modified xsi:type="dcterms:W3CDTF">2020-11-24T15:00:48Z</dcterms:modified>
</cp:coreProperties>
</file>